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9144000" cy="5143500" type="screen16x9"/>
  <p:notesSz cx="6858000" cy="9144000"/>
  <p:embeddedFontLst>
    <p:embeddedFont>
      <p:font typeface="Amatic SC" panose="02020500000000000000" charset="-79"/>
      <p:regular r:id="rId43"/>
      <p:bold r:id="rId44"/>
    </p:embeddedFon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Merriweather" panose="02020500000000000000" charset="0"/>
      <p:regular r:id="rId49"/>
      <p:bold r:id="rId50"/>
      <p:italic r:id="rId51"/>
      <p:boldItalic r:id="rId52"/>
    </p:embeddedFont>
    <p:embeddedFont>
      <p:font typeface="Montserrat" panose="02020500000000000000" charset="0"/>
      <p:regular r:id="rId53"/>
      <p:bold r:id="rId54"/>
      <p:italic r:id="rId55"/>
      <p:boldItalic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60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" name="Google Shape;1971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" name="Google Shape;1972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gcd3764d21_22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Google Shape;1981;gcd3764d21_22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Google Shape;200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" name="Google Shape;203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" name="Google Shape;204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1" name="Google Shape;2051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" name="Google Shape;207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" name="Google Shape;208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4" name="Google Shape;210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" name="Google Shape;2115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6" name="Google Shape;2116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8" name="Google Shape;212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" name="Google Shape;214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8" name="Google Shape;214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" name="Google Shape;2154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5" name="Google Shape;2155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" name="Google Shape;2162;gd2b3a775d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3" name="Google Shape;2163;gd2b3a775d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gd2b3a775d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" name="Google Shape;2169;gd2b3a775d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d2b3a775d7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d2b3a775d7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gd2b3a775d7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" name="Google Shape;2244;gd2b3a775d7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Google Shape;2250;gd2b3a775d7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Google Shape;2251;gd2b3a775d7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" name="Google Shape;2268;gd2b3a775d7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9" name="Google Shape;2269;gd2b3a775d7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d2b3a775d7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d2b3a775d7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d2b3a775d7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" name="Google Shape;2319;gd2b3a775d7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Google Shape;2332;gd2b3a775d7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3" name="Google Shape;2333;gd2b3a775d7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gd2b3a775d7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" name="Google Shape;2423;gd2b3a775d7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" name="Google Shape;2429;g35694cd56_0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0" name="Google Shape;2430;g35694cd56_0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" name="Google Shape;2519;g84fe7df697_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" name="Google Shape;2520;g84fe7df697_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" name="Google Shape;2969;g1461813dd6_212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0" name="Google Shape;2970;g1461813dd6_212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" name="Google Shape;2976;g7085f372ae_1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" name="Google Shape;2977;g7085f372ae_1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5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"/>
          <p:cNvSpPr/>
          <p:nvPr/>
        </p:nvSpPr>
        <p:spPr>
          <a:xfrm>
            <a:off x="-41" y="3467769"/>
            <a:ext cx="1054449" cy="1673686"/>
          </a:xfrm>
          <a:custGeom>
            <a:avLst/>
            <a:gdLst/>
            <a:ahLst/>
            <a:cxnLst/>
            <a:rect l="l" t="t" r="r" b="b"/>
            <a:pathLst>
              <a:path w="21212" h="33669" extrusionOk="0">
                <a:moveTo>
                  <a:pt x="18787" y="11144"/>
                </a:moveTo>
                <a:lnTo>
                  <a:pt x="18990" y="11178"/>
                </a:lnTo>
                <a:lnTo>
                  <a:pt x="19091" y="11212"/>
                </a:lnTo>
                <a:lnTo>
                  <a:pt x="19192" y="11279"/>
                </a:lnTo>
                <a:lnTo>
                  <a:pt x="19360" y="11481"/>
                </a:lnTo>
                <a:lnTo>
                  <a:pt x="19562" y="11750"/>
                </a:lnTo>
                <a:lnTo>
                  <a:pt x="19730" y="12053"/>
                </a:lnTo>
                <a:lnTo>
                  <a:pt x="19596" y="12188"/>
                </a:lnTo>
                <a:lnTo>
                  <a:pt x="19562" y="12154"/>
                </a:lnTo>
                <a:lnTo>
                  <a:pt x="19495" y="12121"/>
                </a:lnTo>
                <a:lnTo>
                  <a:pt x="19461" y="12154"/>
                </a:lnTo>
                <a:lnTo>
                  <a:pt x="19427" y="12188"/>
                </a:lnTo>
                <a:lnTo>
                  <a:pt x="19360" y="12255"/>
                </a:lnTo>
                <a:lnTo>
                  <a:pt x="19225" y="12020"/>
                </a:lnTo>
                <a:lnTo>
                  <a:pt x="19158" y="11784"/>
                </a:lnTo>
                <a:lnTo>
                  <a:pt x="19057" y="11515"/>
                </a:lnTo>
                <a:lnTo>
                  <a:pt x="18956" y="11279"/>
                </a:lnTo>
                <a:lnTo>
                  <a:pt x="18888" y="11212"/>
                </a:lnTo>
                <a:lnTo>
                  <a:pt x="18821" y="11212"/>
                </a:lnTo>
                <a:lnTo>
                  <a:pt x="18754" y="11245"/>
                </a:lnTo>
                <a:lnTo>
                  <a:pt x="18720" y="11346"/>
                </a:lnTo>
                <a:lnTo>
                  <a:pt x="18720" y="11750"/>
                </a:lnTo>
                <a:lnTo>
                  <a:pt x="18754" y="12154"/>
                </a:lnTo>
                <a:lnTo>
                  <a:pt x="18653" y="11784"/>
                </a:lnTo>
                <a:lnTo>
                  <a:pt x="18552" y="11447"/>
                </a:lnTo>
                <a:lnTo>
                  <a:pt x="18518" y="11414"/>
                </a:lnTo>
                <a:lnTo>
                  <a:pt x="18484" y="11380"/>
                </a:lnTo>
                <a:lnTo>
                  <a:pt x="18787" y="11144"/>
                </a:lnTo>
                <a:close/>
                <a:moveTo>
                  <a:pt x="17508" y="12255"/>
                </a:moveTo>
                <a:lnTo>
                  <a:pt x="17474" y="12424"/>
                </a:lnTo>
                <a:lnTo>
                  <a:pt x="17441" y="12390"/>
                </a:lnTo>
                <a:lnTo>
                  <a:pt x="17373" y="12390"/>
                </a:lnTo>
                <a:lnTo>
                  <a:pt x="17508" y="12255"/>
                </a:lnTo>
                <a:close/>
                <a:moveTo>
                  <a:pt x="19023" y="12121"/>
                </a:moveTo>
                <a:lnTo>
                  <a:pt x="19091" y="12323"/>
                </a:lnTo>
                <a:lnTo>
                  <a:pt x="19225" y="12491"/>
                </a:lnTo>
                <a:lnTo>
                  <a:pt x="18990" y="12693"/>
                </a:lnTo>
                <a:lnTo>
                  <a:pt x="19023" y="12424"/>
                </a:lnTo>
                <a:lnTo>
                  <a:pt x="19023" y="12121"/>
                </a:lnTo>
                <a:close/>
                <a:moveTo>
                  <a:pt x="18282" y="11548"/>
                </a:moveTo>
                <a:lnTo>
                  <a:pt x="18249" y="11851"/>
                </a:lnTo>
                <a:lnTo>
                  <a:pt x="18215" y="12188"/>
                </a:lnTo>
                <a:lnTo>
                  <a:pt x="18114" y="12828"/>
                </a:lnTo>
                <a:lnTo>
                  <a:pt x="18013" y="12356"/>
                </a:lnTo>
                <a:lnTo>
                  <a:pt x="17878" y="11885"/>
                </a:lnTo>
                <a:lnTo>
                  <a:pt x="18282" y="11548"/>
                </a:lnTo>
                <a:close/>
                <a:moveTo>
                  <a:pt x="18484" y="12087"/>
                </a:moveTo>
                <a:lnTo>
                  <a:pt x="18653" y="12996"/>
                </a:lnTo>
                <a:lnTo>
                  <a:pt x="17542" y="14040"/>
                </a:lnTo>
                <a:lnTo>
                  <a:pt x="17609" y="13602"/>
                </a:lnTo>
                <a:lnTo>
                  <a:pt x="17643" y="13131"/>
                </a:lnTo>
                <a:lnTo>
                  <a:pt x="17676" y="12693"/>
                </a:lnTo>
                <a:lnTo>
                  <a:pt x="17744" y="12255"/>
                </a:lnTo>
                <a:lnTo>
                  <a:pt x="17878" y="12794"/>
                </a:lnTo>
                <a:lnTo>
                  <a:pt x="18013" y="13333"/>
                </a:lnTo>
                <a:lnTo>
                  <a:pt x="18047" y="13400"/>
                </a:lnTo>
                <a:lnTo>
                  <a:pt x="18114" y="13434"/>
                </a:lnTo>
                <a:lnTo>
                  <a:pt x="18181" y="13400"/>
                </a:lnTo>
                <a:lnTo>
                  <a:pt x="18249" y="13333"/>
                </a:lnTo>
                <a:lnTo>
                  <a:pt x="18350" y="13030"/>
                </a:lnTo>
                <a:lnTo>
                  <a:pt x="18383" y="12727"/>
                </a:lnTo>
                <a:lnTo>
                  <a:pt x="18484" y="12087"/>
                </a:lnTo>
                <a:close/>
                <a:moveTo>
                  <a:pt x="21010" y="13703"/>
                </a:moveTo>
                <a:lnTo>
                  <a:pt x="21043" y="13905"/>
                </a:lnTo>
                <a:lnTo>
                  <a:pt x="21077" y="14073"/>
                </a:lnTo>
                <a:lnTo>
                  <a:pt x="21010" y="14040"/>
                </a:lnTo>
                <a:lnTo>
                  <a:pt x="21010" y="13703"/>
                </a:lnTo>
                <a:close/>
                <a:moveTo>
                  <a:pt x="17306" y="12457"/>
                </a:moveTo>
                <a:lnTo>
                  <a:pt x="17306" y="12491"/>
                </a:lnTo>
                <a:lnTo>
                  <a:pt x="17272" y="12693"/>
                </a:lnTo>
                <a:lnTo>
                  <a:pt x="17239" y="12727"/>
                </a:lnTo>
                <a:lnTo>
                  <a:pt x="17239" y="12929"/>
                </a:lnTo>
                <a:lnTo>
                  <a:pt x="17205" y="13131"/>
                </a:lnTo>
                <a:lnTo>
                  <a:pt x="17239" y="13535"/>
                </a:lnTo>
                <a:lnTo>
                  <a:pt x="17239" y="13568"/>
                </a:lnTo>
                <a:lnTo>
                  <a:pt x="17171" y="13838"/>
                </a:lnTo>
                <a:lnTo>
                  <a:pt x="17070" y="14107"/>
                </a:lnTo>
                <a:lnTo>
                  <a:pt x="16936" y="13838"/>
                </a:lnTo>
                <a:lnTo>
                  <a:pt x="16868" y="13535"/>
                </a:lnTo>
                <a:lnTo>
                  <a:pt x="16835" y="13232"/>
                </a:lnTo>
                <a:lnTo>
                  <a:pt x="16835" y="12929"/>
                </a:lnTo>
                <a:lnTo>
                  <a:pt x="17306" y="12457"/>
                </a:lnTo>
                <a:close/>
                <a:moveTo>
                  <a:pt x="17272" y="14174"/>
                </a:moveTo>
                <a:lnTo>
                  <a:pt x="17340" y="14242"/>
                </a:lnTo>
                <a:lnTo>
                  <a:pt x="17171" y="14410"/>
                </a:lnTo>
                <a:lnTo>
                  <a:pt x="17171" y="14410"/>
                </a:lnTo>
                <a:lnTo>
                  <a:pt x="17272" y="14174"/>
                </a:lnTo>
                <a:close/>
                <a:moveTo>
                  <a:pt x="16666" y="13131"/>
                </a:moveTo>
                <a:lnTo>
                  <a:pt x="16666" y="13400"/>
                </a:lnTo>
                <a:lnTo>
                  <a:pt x="16666" y="13636"/>
                </a:lnTo>
                <a:lnTo>
                  <a:pt x="16666" y="13703"/>
                </a:lnTo>
                <a:lnTo>
                  <a:pt x="16599" y="14107"/>
                </a:lnTo>
                <a:lnTo>
                  <a:pt x="16498" y="14477"/>
                </a:lnTo>
                <a:lnTo>
                  <a:pt x="16363" y="14073"/>
                </a:lnTo>
                <a:lnTo>
                  <a:pt x="16262" y="13703"/>
                </a:lnTo>
                <a:lnTo>
                  <a:pt x="16195" y="13636"/>
                </a:lnTo>
                <a:lnTo>
                  <a:pt x="16666" y="13131"/>
                </a:lnTo>
                <a:close/>
                <a:moveTo>
                  <a:pt x="16801" y="14107"/>
                </a:moveTo>
                <a:lnTo>
                  <a:pt x="16969" y="14410"/>
                </a:lnTo>
                <a:lnTo>
                  <a:pt x="17037" y="14477"/>
                </a:lnTo>
                <a:lnTo>
                  <a:pt x="17104" y="14477"/>
                </a:lnTo>
                <a:lnTo>
                  <a:pt x="16027" y="15555"/>
                </a:lnTo>
                <a:lnTo>
                  <a:pt x="16094" y="15286"/>
                </a:lnTo>
                <a:lnTo>
                  <a:pt x="16161" y="14983"/>
                </a:lnTo>
                <a:lnTo>
                  <a:pt x="16195" y="14376"/>
                </a:lnTo>
                <a:lnTo>
                  <a:pt x="16296" y="14612"/>
                </a:lnTo>
                <a:lnTo>
                  <a:pt x="16397" y="14848"/>
                </a:lnTo>
                <a:lnTo>
                  <a:pt x="16431" y="14882"/>
                </a:lnTo>
                <a:lnTo>
                  <a:pt x="16565" y="14882"/>
                </a:lnTo>
                <a:lnTo>
                  <a:pt x="16633" y="14814"/>
                </a:lnTo>
                <a:lnTo>
                  <a:pt x="16734" y="14477"/>
                </a:lnTo>
                <a:lnTo>
                  <a:pt x="16801" y="14107"/>
                </a:lnTo>
                <a:close/>
                <a:moveTo>
                  <a:pt x="20976" y="14242"/>
                </a:moveTo>
                <a:lnTo>
                  <a:pt x="20976" y="14477"/>
                </a:lnTo>
                <a:lnTo>
                  <a:pt x="20909" y="14612"/>
                </a:lnTo>
                <a:lnTo>
                  <a:pt x="20774" y="14882"/>
                </a:lnTo>
                <a:lnTo>
                  <a:pt x="20639" y="15117"/>
                </a:lnTo>
                <a:lnTo>
                  <a:pt x="20471" y="15353"/>
                </a:lnTo>
                <a:lnTo>
                  <a:pt x="20269" y="15555"/>
                </a:lnTo>
                <a:lnTo>
                  <a:pt x="20505" y="15252"/>
                </a:lnTo>
                <a:lnTo>
                  <a:pt x="20707" y="14915"/>
                </a:lnTo>
                <a:lnTo>
                  <a:pt x="20875" y="14578"/>
                </a:lnTo>
                <a:lnTo>
                  <a:pt x="20976" y="14242"/>
                </a:lnTo>
                <a:close/>
                <a:moveTo>
                  <a:pt x="15993" y="13871"/>
                </a:moveTo>
                <a:lnTo>
                  <a:pt x="15926" y="14578"/>
                </a:lnTo>
                <a:lnTo>
                  <a:pt x="15892" y="14915"/>
                </a:lnTo>
                <a:lnTo>
                  <a:pt x="15858" y="15252"/>
                </a:lnTo>
                <a:lnTo>
                  <a:pt x="15757" y="14949"/>
                </a:lnTo>
                <a:lnTo>
                  <a:pt x="15724" y="14612"/>
                </a:lnTo>
                <a:lnTo>
                  <a:pt x="15690" y="14545"/>
                </a:lnTo>
                <a:lnTo>
                  <a:pt x="15623" y="14511"/>
                </a:lnTo>
                <a:lnTo>
                  <a:pt x="15555" y="14511"/>
                </a:lnTo>
                <a:lnTo>
                  <a:pt x="15488" y="14578"/>
                </a:lnTo>
                <a:lnTo>
                  <a:pt x="15353" y="15286"/>
                </a:lnTo>
                <a:lnTo>
                  <a:pt x="15219" y="15993"/>
                </a:lnTo>
                <a:lnTo>
                  <a:pt x="15084" y="15488"/>
                </a:lnTo>
                <a:lnTo>
                  <a:pt x="14983" y="14949"/>
                </a:lnTo>
                <a:lnTo>
                  <a:pt x="15993" y="13871"/>
                </a:lnTo>
                <a:close/>
                <a:moveTo>
                  <a:pt x="15589" y="15286"/>
                </a:moveTo>
                <a:lnTo>
                  <a:pt x="15757" y="15690"/>
                </a:lnTo>
                <a:lnTo>
                  <a:pt x="15791" y="15723"/>
                </a:lnTo>
                <a:lnTo>
                  <a:pt x="15858" y="15723"/>
                </a:lnTo>
                <a:lnTo>
                  <a:pt x="15421" y="16161"/>
                </a:lnTo>
                <a:lnTo>
                  <a:pt x="15522" y="15723"/>
                </a:lnTo>
                <a:lnTo>
                  <a:pt x="15589" y="15286"/>
                </a:lnTo>
                <a:close/>
                <a:moveTo>
                  <a:pt x="14916" y="15824"/>
                </a:moveTo>
                <a:lnTo>
                  <a:pt x="15017" y="16127"/>
                </a:lnTo>
                <a:lnTo>
                  <a:pt x="15151" y="16397"/>
                </a:lnTo>
                <a:lnTo>
                  <a:pt x="15151" y="16430"/>
                </a:lnTo>
                <a:lnTo>
                  <a:pt x="14848" y="16733"/>
                </a:lnTo>
                <a:lnTo>
                  <a:pt x="14916" y="16262"/>
                </a:lnTo>
                <a:lnTo>
                  <a:pt x="14916" y="15824"/>
                </a:lnTo>
                <a:close/>
                <a:moveTo>
                  <a:pt x="14747" y="15218"/>
                </a:moveTo>
                <a:lnTo>
                  <a:pt x="14680" y="16127"/>
                </a:lnTo>
                <a:lnTo>
                  <a:pt x="14613" y="16565"/>
                </a:lnTo>
                <a:lnTo>
                  <a:pt x="14579" y="16801"/>
                </a:lnTo>
                <a:lnTo>
                  <a:pt x="14512" y="17003"/>
                </a:lnTo>
                <a:lnTo>
                  <a:pt x="14411" y="16700"/>
                </a:lnTo>
                <a:lnTo>
                  <a:pt x="14343" y="16397"/>
                </a:lnTo>
                <a:lnTo>
                  <a:pt x="14209" y="15723"/>
                </a:lnTo>
                <a:lnTo>
                  <a:pt x="14747" y="15218"/>
                </a:lnTo>
                <a:close/>
                <a:moveTo>
                  <a:pt x="13906" y="15993"/>
                </a:moveTo>
                <a:lnTo>
                  <a:pt x="13771" y="16599"/>
                </a:lnTo>
                <a:lnTo>
                  <a:pt x="13670" y="16902"/>
                </a:lnTo>
                <a:lnTo>
                  <a:pt x="13569" y="17205"/>
                </a:lnTo>
                <a:lnTo>
                  <a:pt x="13468" y="16834"/>
                </a:lnTo>
                <a:lnTo>
                  <a:pt x="13333" y="16464"/>
                </a:lnTo>
                <a:lnTo>
                  <a:pt x="13906" y="15993"/>
                </a:lnTo>
                <a:close/>
                <a:moveTo>
                  <a:pt x="12997" y="16733"/>
                </a:moveTo>
                <a:lnTo>
                  <a:pt x="12929" y="17104"/>
                </a:lnTo>
                <a:lnTo>
                  <a:pt x="12896" y="17508"/>
                </a:lnTo>
                <a:lnTo>
                  <a:pt x="12828" y="16868"/>
                </a:lnTo>
                <a:lnTo>
                  <a:pt x="12997" y="16733"/>
                </a:lnTo>
                <a:close/>
                <a:moveTo>
                  <a:pt x="12492" y="17104"/>
                </a:moveTo>
                <a:lnTo>
                  <a:pt x="12458" y="17474"/>
                </a:lnTo>
                <a:lnTo>
                  <a:pt x="12391" y="17811"/>
                </a:lnTo>
                <a:lnTo>
                  <a:pt x="12357" y="18181"/>
                </a:lnTo>
                <a:lnTo>
                  <a:pt x="12256" y="18518"/>
                </a:lnTo>
                <a:lnTo>
                  <a:pt x="12155" y="18013"/>
                </a:lnTo>
                <a:lnTo>
                  <a:pt x="11987" y="17474"/>
                </a:lnTo>
                <a:lnTo>
                  <a:pt x="12492" y="17104"/>
                </a:lnTo>
                <a:close/>
                <a:moveTo>
                  <a:pt x="8216" y="236"/>
                </a:moveTo>
                <a:lnTo>
                  <a:pt x="8889" y="808"/>
                </a:lnTo>
                <a:lnTo>
                  <a:pt x="9529" y="1448"/>
                </a:lnTo>
                <a:lnTo>
                  <a:pt x="10135" y="2088"/>
                </a:lnTo>
                <a:lnTo>
                  <a:pt x="10707" y="2761"/>
                </a:lnTo>
                <a:lnTo>
                  <a:pt x="11886" y="4108"/>
                </a:lnTo>
                <a:lnTo>
                  <a:pt x="12492" y="4781"/>
                </a:lnTo>
                <a:lnTo>
                  <a:pt x="13098" y="5421"/>
                </a:lnTo>
                <a:lnTo>
                  <a:pt x="14478" y="6734"/>
                </a:lnTo>
                <a:lnTo>
                  <a:pt x="15118" y="7407"/>
                </a:lnTo>
                <a:lnTo>
                  <a:pt x="15791" y="8114"/>
                </a:lnTo>
                <a:lnTo>
                  <a:pt x="17070" y="9629"/>
                </a:lnTo>
                <a:lnTo>
                  <a:pt x="18383" y="11144"/>
                </a:lnTo>
                <a:lnTo>
                  <a:pt x="17811" y="11616"/>
                </a:lnTo>
                <a:lnTo>
                  <a:pt x="17239" y="12121"/>
                </a:lnTo>
                <a:lnTo>
                  <a:pt x="16734" y="12659"/>
                </a:lnTo>
                <a:lnTo>
                  <a:pt x="16195" y="13232"/>
                </a:lnTo>
                <a:lnTo>
                  <a:pt x="15185" y="14343"/>
                </a:lnTo>
                <a:lnTo>
                  <a:pt x="14680" y="14882"/>
                </a:lnTo>
                <a:lnTo>
                  <a:pt x="14175" y="15420"/>
                </a:lnTo>
                <a:lnTo>
                  <a:pt x="13636" y="15925"/>
                </a:lnTo>
                <a:lnTo>
                  <a:pt x="13064" y="16363"/>
                </a:lnTo>
                <a:lnTo>
                  <a:pt x="11919" y="17238"/>
                </a:lnTo>
                <a:lnTo>
                  <a:pt x="11852" y="17205"/>
                </a:lnTo>
                <a:lnTo>
                  <a:pt x="11785" y="17171"/>
                </a:lnTo>
                <a:lnTo>
                  <a:pt x="11717" y="17171"/>
                </a:lnTo>
                <a:lnTo>
                  <a:pt x="11684" y="17238"/>
                </a:lnTo>
                <a:lnTo>
                  <a:pt x="11650" y="17440"/>
                </a:lnTo>
                <a:lnTo>
                  <a:pt x="11347" y="17676"/>
                </a:lnTo>
                <a:lnTo>
                  <a:pt x="10808" y="18114"/>
                </a:lnTo>
                <a:lnTo>
                  <a:pt x="10337" y="18551"/>
                </a:lnTo>
                <a:lnTo>
                  <a:pt x="9933" y="18282"/>
                </a:lnTo>
                <a:lnTo>
                  <a:pt x="9529" y="17945"/>
                </a:lnTo>
                <a:lnTo>
                  <a:pt x="9192" y="17609"/>
                </a:lnTo>
                <a:lnTo>
                  <a:pt x="8855" y="17238"/>
                </a:lnTo>
                <a:lnTo>
                  <a:pt x="8182" y="16464"/>
                </a:lnTo>
                <a:lnTo>
                  <a:pt x="7542" y="15690"/>
                </a:lnTo>
                <a:lnTo>
                  <a:pt x="6835" y="14949"/>
                </a:lnTo>
                <a:lnTo>
                  <a:pt x="6465" y="14578"/>
                </a:lnTo>
                <a:lnTo>
                  <a:pt x="6128" y="14141"/>
                </a:lnTo>
                <a:lnTo>
                  <a:pt x="5556" y="13434"/>
                </a:lnTo>
                <a:lnTo>
                  <a:pt x="5253" y="13097"/>
                </a:lnTo>
                <a:lnTo>
                  <a:pt x="4950" y="12760"/>
                </a:lnTo>
                <a:lnTo>
                  <a:pt x="4209" y="12053"/>
                </a:lnTo>
                <a:lnTo>
                  <a:pt x="3873" y="11683"/>
                </a:lnTo>
                <a:lnTo>
                  <a:pt x="3536" y="11279"/>
                </a:lnTo>
                <a:lnTo>
                  <a:pt x="2896" y="10404"/>
                </a:lnTo>
                <a:lnTo>
                  <a:pt x="2223" y="9495"/>
                </a:lnTo>
                <a:lnTo>
                  <a:pt x="1751" y="8922"/>
                </a:lnTo>
                <a:lnTo>
                  <a:pt x="1516" y="8619"/>
                </a:lnTo>
                <a:lnTo>
                  <a:pt x="1246" y="8350"/>
                </a:lnTo>
                <a:lnTo>
                  <a:pt x="741" y="7912"/>
                </a:lnTo>
                <a:lnTo>
                  <a:pt x="472" y="7710"/>
                </a:lnTo>
                <a:lnTo>
                  <a:pt x="270" y="7441"/>
                </a:lnTo>
                <a:lnTo>
                  <a:pt x="539" y="7239"/>
                </a:lnTo>
                <a:lnTo>
                  <a:pt x="809" y="7037"/>
                </a:lnTo>
                <a:lnTo>
                  <a:pt x="1347" y="6532"/>
                </a:lnTo>
                <a:lnTo>
                  <a:pt x="1819" y="6027"/>
                </a:lnTo>
                <a:lnTo>
                  <a:pt x="2256" y="5488"/>
                </a:lnTo>
                <a:lnTo>
                  <a:pt x="2762" y="4882"/>
                </a:lnTo>
                <a:lnTo>
                  <a:pt x="3300" y="4310"/>
                </a:lnTo>
                <a:lnTo>
                  <a:pt x="3873" y="3737"/>
                </a:lnTo>
                <a:lnTo>
                  <a:pt x="4479" y="3232"/>
                </a:lnTo>
                <a:lnTo>
                  <a:pt x="6364" y="1751"/>
                </a:lnTo>
                <a:lnTo>
                  <a:pt x="8216" y="236"/>
                </a:lnTo>
                <a:close/>
                <a:moveTo>
                  <a:pt x="14074" y="16296"/>
                </a:moveTo>
                <a:lnTo>
                  <a:pt x="14175" y="16767"/>
                </a:lnTo>
                <a:lnTo>
                  <a:pt x="14242" y="17003"/>
                </a:lnTo>
                <a:lnTo>
                  <a:pt x="14343" y="17205"/>
                </a:lnTo>
                <a:lnTo>
                  <a:pt x="13670" y="17811"/>
                </a:lnTo>
                <a:lnTo>
                  <a:pt x="12963" y="18383"/>
                </a:lnTo>
                <a:lnTo>
                  <a:pt x="12391" y="18854"/>
                </a:lnTo>
                <a:lnTo>
                  <a:pt x="12492" y="18585"/>
                </a:lnTo>
                <a:lnTo>
                  <a:pt x="12593" y="18282"/>
                </a:lnTo>
                <a:lnTo>
                  <a:pt x="12660" y="17710"/>
                </a:lnTo>
                <a:lnTo>
                  <a:pt x="12694" y="18013"/>
                </a:lnTo>
                <a:lnTo>
                  <a:pt x="12761" y="18316"/>
                </a:lnTo>
                <a:lnTo>
                  <a:pt x="12795" y="18349"/>
                </a:lnTo>
                <a:lnTo>
                  <a:pt x="12862" y="18383"/>
                </a:lnTo>
                <a:lnTo>
                  <a:pt x="12963" y="18383"/>
                </a:lnTo>
                <a:lnTo>
                  <a:pt x="13030" y="18316"/>
                </a:lnTo>
                <a:lnTo>
                  <a:pt x="13098" y="17945"/>
                </a:lnTo>
                <a:lnTo>
                  <a:pt x="13131" y="17575"/>
                </a:lnTo>
                <a:lnTo>
                  <a:pt x="13165" y="17205"/>
                </a:lnTo>
                <a:lnTo>
                  <a:pt x="13199" y="16868"/>
                </a:lnTo>
                <a:lnTo>
                  <a:pt x="13333" y="17205"/>
                </a:lnTo>
                <a:lnTo>
                  <a:pt x="13468" y="17541"/>
                </a:lnTo>
                <a:lnTo>
                  <a:pt x="13502" y="17609"/>
                </a:lnTo>
                <a:lnTo>
                  <a:pt x="13636" y="17609"/>
                </a:lnTo>
                <a:lnTo>
                  <a:pt x="13670" y="17541"/>
                </a:lnTo>
                <a:lnTo>
                  <a:pt x="13805" y="17272"/>
                </a:lnTo>
                <a:lnTo>
                  <a:pt x="13906" y="16935"/>
                </a:lnTo>
                <a:lnTo>
                  <a:pt x="14074" y="16296"/>
                </a:lnTo>
                <a:close/>
                <a:moveTo>
                  <a:pt x="11616" y="17777"/>
                </a:moveTo>
                <a:lnTo>
                  <a:pt x="11583" y="18585"/>
                </a:lnTo>
                <a:lnTo>
                  <a:pt x="11549" y="18989"/>
                </a:lnTo>
                <a:lnTo>
                  <a:pt x="11482" y="19393"/>
                </a:lnTo>
                <a:lnTo>
                  <a:pt x="11347" y="18821"/>
                </a:lnTo>
                <a:lnTo>
                  <a:pt x="11246" y="18248"/>
                </a:lnTo>
                <a:lnTo>
                  <a:pt x="11212" y="18181"/>
                </a:lnTo>
                <a:lnTo>
                  <a:pt x="11145" y="18147"/>
                </a:lnTo>
                <a:lnTo>
                  <a:pt x="11313" y="18013"/>
                </a:lnTo>
                <a:lnTo>
                  <a:pt x="11616" y="17777"/>
                </a:lnTo>
                <a:close/>
                <a:moveTo>
                  <a:pt x="11852" y="17878"/>
                </a:moveTo>
                <a:lnTo>
                  <a:pt x="11987" y="18417"/>
                </a:lnTo>
                <a:lnTo>
                  <a:pt x="12088" y="18922"/>
                </a:lnTo>
                <a:lnTo>
                  <a:pt x="12121" y="18989"/>
                </a:lnTo>
                <a:lnTo>
                  <a:pt x="12189" y="19023"/>
                </a:lnTo>
                <a:lnTo>
                  <a:pt x="12088" y="19090"/>
                </a:lnTo>
                <a:lnTo>
                  <a:pt x="11717" y="19427"/>
                </a:lnTo>
                <a:lnTo>
                  <a:pt x="11785" y="19023"/>
                </a:lnTo>
                <a:lnTo>
                  <a:pt x="11818" y="18652"/>
                </a:lnTo>
                <a:lnTo>
                  <a:pt x="11852" y="17878"/>
                </a:lnTo>
                <a:close/>
                <a:moveTo>
                  <a:pt x="10977" y="18282"/>
                </a:moveTo>
                <a:lnTo>
                  <a:pt x="10876" y="18686"/>
                </a:lnTo>
                <a:lnTo>
                  <a:pt x="10808" y="19090"/>
                </a:lnTo>
                <a:lnTo>
                  <a:pt x="10741" y="19528"/>
                </a:lnTo>
                <a:lnTo>
                  <a:pt x="10640" y="19932"/>
                </a:lnTo>
                <a:lnTo>
                  <a:pt x="10505" y="19359"/>
                </a:lnTo>
                <a:lnTo>
                  <a:pt x="10404" y="18787"/>
                </a:lnTo>
                <a:lnTo>
                  <a:pt x="10977" y="18282"/>
                </a:lnTo>
                <a:close/>
                <a:moveTo>
                  <a:pt x="11111" y="18753"/>
                </a:moveTo>
                <a:lnTo>
                  <a:pt x="11212" y="19258"/>
                </a:lnTo>
                <a:lnTo>
                  <a:pt x="11313" y="19763"/>
                </a:lnTo>
                <a:lnTo>
                  <a:pt x="10775" y="20235"/>
                </a:lnTo>
                <a:lnTo>
                  <a:pt x="10775" y="20235"/>
                </a:lnTo>
                <a:lnTo>
                  <a:pt x="10909" y="19898"/>
                </a:lnTo>
                <a:lnTo>
                  <a:pt x="10977" y="19494"/>
                </a:lnTo>
                <a:lnTo>
                  <a:pt x="11111" y="18753"/>
                </a:lnTo>
                <a:close/>
                <a:moveTo>
                  <a:pt x="10135" y="19056"/>
                </a:moveTo>
                <a:lnTo>
                  <a:pt x="10101" y="19763"/>
                </a:lnTo>
                <a:lnTo>
                  <a:pt x="10067" y="20100"/>
                </a:lnTo>
                <a:lnTo>
                  <a:pt x="10034" y="20437"/>
                </a:lnTo>
                <a:lnTo>
                  <a:pt x="9966" y="19898"/>
                </a:lnTo>
                <a:lnTo>
                  <a:pt x="9933" y="19359"/>
                </a:lnTo>
                <a:lnTo>
                  <a:pt x="9899" y="19292"/>
                </a:lnTo>
                <a:lnTo>
                  <a:pt x="10135" y="19056"/>
                </a:lnTo>
                <a:close/>
                <a:moveTo>
                  <a:pt x="10337" y="19696"/>
                </a:moveTo>
                <a:lnTo>
                  <a:pt x="10438" y="19999"/>
                </a:lnTo>
                <a:lnTo>
                  <a:pt x="10539" y="20302"/>
                </a:lnTo>
                <a:lnTo>
                  <a:pt x="10572" y="20336"/>
                </a:lnTo>
                <a:lnTo>
                  <a:pt x="10640" y="20369"/>
                </a:lnTo>
                <a:lnTo>
                  <a:pt x="10202" y="20773"/>
                </a:lnTo>
                <a:lnTo>
                  <a:pt x="10303" y="20235"/>
                </a:lnTo>
                <a:lnTo>
                  <a:pt x="10337" y="19696"/>
                </a:lnTo>
                <a:close/>
                <a:moveTo>
                  <a:pt x="9663" y="19494"/>
                </a:moveTo>
                <a:lnTo>
                  <a:pt x="9596" y="19864"/>
                </a:lnTo>
                <a:lnTo>
                  <a:pt x="9529" y="20235"/>
                </a:lnTo>
                <a:lnTo>
                  <a:pt x="9428" y="20942"/>
                </a:lnTo>
                <a:lnTo>
                  <a:pt x="9293" y="20437"/>
                </a:lnTo>
                <a:lnTo>
                  <a:pt x="9226" y="19932"/>
                </a:lnTo>
                <a:lnTo>
                  <a:pt x="9663" y="19494"/>
                </a:lnTo>
                <a:close/>
                <a:moveTo>
                  <a:pt x="9798" y="20066"/>
                </a:moveTo>
                <a:lnTo>
                  <a:pt x="9832" y="20571"/>
                </a:lnTo>
                <a:lnTo>
                  <a:pt x="9899" y="21009"/>
                </a:lnTo>
                <a:lnTo>
                  <a:pt x="9899" y="21043"/>
                </a:lnTo>
                <a:lnTo>
                  <a:pt x="9562" y="21346"/>
                </a:lnTo>
                <a:lnTo>
                  <a:pt x="9630" y="21043"/>
                </a:lnTo>
                <a:lnTo>
                  <a:pt x="9697" y="20706"/>
                </a:lnTo>
                <a:lnTo>
                  <a:pt x="9798" y="20066"/>
                </a:lnTo>
                <a:close/>
                <a:moveTo>
                  <a:pt x="19730" y="12390"/>
                </a:moveTo>
                <a:lnTo>
                  <a:pt x="20067" y="12592"/>
                </a:lnTo>
                <a:lnTo>
                  <a:pt x="20336" y="12861"/>
                </a:lnTo>
                <a:lnTo>
                  <a:pt x="20538" y="13131"/>
                </a:lnTo>
                <a:lnTo>
                  <a:pt x="20639" y="13434"/>
                </a:lnTo>
                <a:lnTo>
                  <a:pt x="20707" y="13770"/>
                </a:lnTo>
                <a:lnTo>
                  <a:pt x="20707" y="14107"/>
                </a:lnTo>
                <a:lnTo>
                  <a:pt x="20639" y="14444"/>
                </a:lnTo>
                <a:lnTo>
                  <a:pt x="20505" y="14814"/>
                </a:lnTo>
                <a:lnTo>
                  <a:pt x="20471" y="14781"/>
                </a:lnTo>
                <a:lnTo>
                  <a:pt x="20437" y="14814"/>
                </a:lnTo>
                <a:lnTo>
                  <a:pt x="20033" y="15454"/>
                </a:lnTo>
                <a:lnTo>
                  <a:pt x="19562" y="15925"/>
                </a:lnTo>
                <a:lnTo>
                  <a:pt x="19091" y="16363"/>
                </a:lnTo>
                <a:lnTo>
                  <a:pt x="18047" y="17137"/>
                </a:lnTo>
                <a:lnTo>
                  <a:pt x="17407" y="17609"/>
                </a:lnTo>
                <a:lnTo>
                  <a:pt x="16767" y="18147"/>
                </a:lnTo>
                <a:lnTo>
                  <a:pt x="15555" y="19225"/>
                </a:lnTo>
                <a:lnTo>
                  <a:pt x="14377" y="20369"/>
                </a:lnTo>
                <a:lnTo>
                  <a:pt x="13232" y="21514"/>
                </a:lnTo>
                <a:lnTo>
                  <a:pt x="12727" y="21110"/>
                </a:lnTo>
                <a:lnTo>
                  <a:pt x="12290" y="20672"/>
                </a:lnTo>
                <a:lnTo>
                  <a:pt x="11953" y="20268"/>
                </a:lnTo>
                <a:lnTo>
                  <a:pt x="11751" y="20100"/>
                </a:lnTo>
                <a:lnTo>
                  <a:pt x="11583" y="19932"/>
                </a:lnTo>
                <a:lnTo>
                  <a:pt x="11616" y="19864"/>
                </a:lnTo>
                <a:lnTo>
                  <a:pt x="11616" y="19797"/>
                </a:lnTo>
                <a:lnTo>
                  <a:pt x="11886" y="19561"/>
                </a:lnTo>
                <a:lnTo>
                  <a:pt x="13199" y="18484"/>
                </a:lnTo>
                <a:lnTo>
                  <a:pt x="14478" y="17407"/>
                </a:lnTo>
                <a:lnTo>
                  <a:pt x="14545" y="17407"/>
                </a:lnTo>
                <a:lnTo>
                  <a:pt x="14613" y="17339"/>
                </a:lnTo>
                <a:lnTo>
                  <a:pt x="14714" y="17171"/>
                </a:lnTo>
                <a:lnTo>
                  <a:pt x="15320" y="16599"/>
                </a:lnTo>
                <a:lnTo>
                  <a:pt x="15959" y="15993"/>
                </a:lnTo>
                <a:lnTo>
                  <a:pt x="17171" y="14747"/>
                </a:lnTo>
                <a:lnTo>
                  <a:pt x="18417" y="13535"/>
                </a:lnTo>
                <a:lnTo>
                  <a:pt x="19057" y="12929"/>
                </a:lnTo>
                <a:lnTo>
                  <a:pt x="19730" y="12390"/>
                </a:lnTo>
                <a:close/>
                <a:moveTo>
                  <a:pt x="8283" y="20841"/>
                </a:moveTo>
                <a:lnTo>
                  <a:pt x="8216" y="21278"/>
                </a:lnTo>
                <a:lnTo>
                  <a:pt x="8148" y="21716"/>
                </a:lnTo>
                <a:lnTo>
                  <a:pt x="8047" y="21514"/>
                </a:lnTo>
                <a:lnTo>
                  <a:pt x="7980" y="21278"/>
                </a:lnTo>
                <a:lnTo>
                  <a:pt x="7946" y="21211"/>
                </a:lnTo>
                <a:lnTo>
                  <a:pt x="7879" y="21177"/>
                </a:lnTo>
                <a:lnTo>
                  <a:pt x="8283" y="20841"/>
                </a:lnTo>
                <a:close/>
                <a:moveTo>
                  <a:pt x="8923" y="20201"/>
                </a:moveTo>
                <a:lnTo>
                  <a:pt x="8855" y="21009"/>
                </a:lnTo>
                <a:lnTo>
                  <a:pt x="8822" y="21413"/>
                </a:lnTo>
                <a:lnTo>
                  <a:pt x="8721" y="21783"/>
                </a:lnTo>
                <a:lnTo>
                  <a:pt x="8620" y="21211"/>
                </a:lnTo>
                <a:lnTo>
                  <a:pt x="8519" y="20639"/>
                </a:lnTo>
                <a:lnTo>
                  <a:pt x="8923" y="20201"/>
                </a:lnTo>
                <a:close/>
                <a:moveTo>
                  <a:pt x="9125" y="20605"/>
                </a:moveTo>
                <a:lnTo>
                  <a:pt x="9226" y="21009"/>
                </a:lnTo>
                <a:lnTo>
                  <a:pt x="9327" y="21379"/>
                </a:lnTo>
                <a:lnTo>
                  <a:pt x="9394" y="21447"/>
                </a:lnTo>
                <a:lnTo>
                  <a:pt x="9428" y="21480"/>
                </a:lnTo>
                <a:lnTo>
                  <a:pt x="8956" y="21918"/>
                </a:lnTo>
                <a:lnTo>
                  <a:pt x="9024" y="21581"/>
                </a:lnTo>
                <a:lnTo>
                  <a:pt x="9057" y="21278"/>
                </a:lnTo>
                <a:lnTo>
                  <a:pt x="9125" y="20605"/>
                </a:lnTo>
                <a:close/>
                <a:moveTo>
                  <a:pt x="7744" y="21312"/>
                </a:moveTo>
                <a:lnTo>
                  <a:pt x="7778" y="21985"/>
                </a:lnTo>
                <a:lnTo>
                  <a:pt x="7744" y="22659"/>
                </a:lnTo>
                <a:lnTo>
                  <a:pt x="7643" y="22187"/>
                </a:lnTo>
                <a:lnTo>
                  <a:pt x="7576" y="21682"/>
                </a:lnTo>
                <a:lnTo>
                  <a:pt x="7542" y="21649"/>
                </a:lnTo>
                <a:lnTo>
                  <a:pt x="7509" y="21615"/>
                </a:lnTo>
                <a:lnTo>
                  <a:pt x="7441" y="21615"/>
                </a:lnTo>
                <a:lnTo>
                  <a:pt x="7744" y="21312"/>
                </a:lnTo>
                <a:close/>
                <a:moveTo>
                  <a:pt x="8418" y="21514"/>
                </a:moveTo>
                <a:lnTo>
                  <a:pt x="8485" y="21851"/>
                </a:lnTo>
                <a:lnTo>
                  <a:pt x="8586" y="22187"/>
                </a:lnTo>
                <a:lnTo>
                  <a:pt x="7980" y="22692"/>
                </a:lnTo>
                <a:lnTo>
                  <a:pt x="8014" y="22322"/>
                </a:lnTo>
                <a:lnTo>
                  <a:pt x="8014" y="21952"/>
                </a:lnTo>
                <a:lnTo>
                  <a:pt x="8081" y="22086"/>
                </a:lnTo>
                <a:lnTo>
                  <a:pt x="8148" y="22154"/>
                </a:lnTo>
                <a:lnTo>
                  <a:pt x="8216" y="22154"/>
                </a:lnTo>
                <a:lnTo>
                  <a:pt x="8283" y="22120"/>
                </a:lnTo>
                <a:lnTo>
                  <a:pt x="8317" y="22086"/>
                </a:lnTo>
                <a:lnTo>
                  <a:pt x="8384" y="21783"/>
                </a:lnTo>
                <a:lnTo>
                  <a:pt x="8418" y="21514"/>
                </a:lnTo>
                <a:close/>
                <a:moveTo>
                  <a:pt x="7340" y="21682"/>
                </a:moveTo>
                <a:lnTo>
                  <a:pt x="7239" y="22356"/>
                </a:lnTo>
                <a:lnTo>
                  <a:pt x="7206" y="22692"/>
                </a:lnTo>
                <a:lnTo>
                  <a:pt x="7138" y="23029"/>
                </a:lnTo>
                <a:lnTo>
                  <a:pt x="6936" y="22625"/>
                </a:lnTo>
                <a:lnTo>
                  <a:pt x="6734" y="22221"/>
                </a:lnTo>
                <a:lnTo>
                  <a:pt x="7340" y="21682"/>
                </a:lnTo>
                <a:close/>
                <a:moveTo>
                  <a:pt x="7475" y="22524"/>
                </a:moveTo>
                <a:lnTo>
                  <a:pt x="7576" y="23029"/>
                </a:lnTo>
                <a:lnTo>
                  <a:pt x="7307" y="23231"/>
                </a:lnTo>
                <a:lnTo>
                  <a:pt x="7408" y="22861"/>
                </a:lnTo>
                <a:lnTo>
                  <a:pt x="7475" y="22524"/>
                </a:lnTo>
                <a:close/>
                <a:moveTo>
                  <a:pt x="6734" y="22760"/>
                </a:moveTo>
                <a:lnTo>
                  <a:pt x="6903" y="23097"/>
                </a:lnTo>
                <a:lnTo>
                  <a:pt x="7037" y="23400"/>
                </a:lnTo>
                <a:lnTo>
                  <a:pt x="7071" y="23433"/>
                </a:lnTo>
                <a:lnTo>
                  <a:pt x="6667" y="23736"/>
                </a:lnTo>
                <a:lnTo>
                  <a:pt x="6734" y="23265"/>
                </a:lnTo>
                <a:lnTo>
                  <a:pt x="6734" y="22760"/>
                </a:lnTo>
                <a:close/>
                <a:moveTo>
                  <a:pt x="6499" y="22423"/>
                </a:moveTo>
                <a:lnTo>
                  <a:pt x="6499" y="23097"/>
                </a:lnTo>
                <a:lnTo>
                  <a:pt x="6499" y="23433"/>
                </a:lnTo>
                <a:lnTo>
                  <a:pt x="6431" y="23770"/>
                </a:lnTo>
                <a:lnTo>
                  <a:pt x="6330" y="23534"/>
                </a:lnTo>
                <a:lnTo>
                  <a:pt x="6263" y="23299"/>
                </a:lnTo>
                <a:lnTo>
                  <a:pt x="6095" y="22793"/>
                </a:lnTo>
                <a:lnTo>
                  <a:pt x="6499" y="22423"/>
                </a:lnTo>
                <a:close/>
                <a:moveTo>
                  <a:pt x="5792" y="23063"/>
                </a:moveTo>
                <a:lnTo>
                  <a:pt x="5724" y="23736"/>
                </a:lnTo>
                <a:lnTo>
                  <a:pt x="5657" y="24073"/>
                </a:lnTo>
                <a:lnTo>
                  <a:pt x="5556" y="24410"/>
                </a:lnTo>
                <a:lnTo>
                  <a:pt x="5421" y="23938"/>
                </a:lnTo>
                <a:lnTo>
                  <a:pt x="5287" y="23501"/>
                </a:lnTo>
                <a:lnTo>
                  <a:pt x="5792" y="23063"/>
                </a:lnTo>
                <a:close/>
                <a:moveTo>
                  <a:pt x="5994" y="23265"/>
                </a:moveTo>
                <a:lnTo>
                  <a:pt x="6128" y="23669"/>
                </a:lnTo>
                <a:lnTo>
                  <a:pt x="6229" y="23837"/>
                </a:lnTo>
                <a:lnTo>
                  <a:pt x="6330" y="24039"/>
                </a:lnTo>
                <a:lnTo>
                  <a:pt x="5758" y="24511"/>
                </a:lnTo>
                <a:lnTo>
                  <a:pt x="5893" y="24208"/>
                </a:lnTo>
                <a:lnTo>
                  <a:pt x="5960" y="23905"/>
                </a:lnTo>
                <a:lnTo>
                  <a:pt x="5994" y="23265"/>
                </a:lnTo>
                <a:close/>
                <a:moveTo>
                  <a:pt x="4950" y="23770"/>
                </a:moveTo>
                <a:lnTo>
                  <a:pt x="4984" y="24275"/>
                </a:lnTo>
                <a:lnTo>
                  <a:pt x="4950" y="24511"/>
                </a:lnTo>
                <a:lnTo>
                  <a:pt x="4883" y="24746"/>
                </a:lnTo>
                <a:lnTo>
                  <a:pt x="4782" y="24376"/>
                </a:lnTo>
                <a:lnTo>
                  <a:pt x="4714" y="24006"/>
                </a:lnTo>
                <a:lnTo>
                  <a:pt x="4950" y="23770"/>
                </a:lnTo>
                <a:close/>
                <a:moveTo>
                  <a:pt x="4378" y="24309"/>
                </a:moveTo>
                <a:lnTo>
                  <a:pt x="4378" y="24679"/>
                </a:lnTo>
                <a:lnTo>
                  <a:pt x="4344" y="25083"/>
                </a:lnTo>
                <a:lnTo>
                  <a:pt x="4176" y="24477"/>
                </a:lnTo>
                <a:lnTo>
                  <a:pt x="4378" y="24309"/>
                </a:lnTo>
                <a:close/>
                <a:moveTo>
                  <a:pt x="5219" y="24140"/>
                </a:moveTo>
                <a:lnTo>
                  <a:pt x="5320" y="24410"/>
                </a:lnTo>
                <a:lnTo>
                  <a:pt x="5421" y="24713"/>
                </a:lnTo>
                <a:lnTo>
                  <a:pt x="5455" y="24746"/>
                </a:lnTo>
                <a:lnTo>
                  <a:pt x="5017" y="25150"/>
                </a:lnTo>
                <a:lnTo>
                  <a:pt x="5017" y="25150"/>
                </a:lnTo>
                <a:lnTo>
                  <a:pt x="5118" y="24915"/>
                </a:lnTo>
                <a:lnTo>
                  <a:pt x="5186" y="24645"/>
                </a:lnTo>
                <a:lnTo>
                  <a:pt x="5186" y="24376"/>
                </a:lnTo>
                <a:lnTo>
                  <a:pt x="5219" y="24140"/>
                </a:lnTo>
                <a:close/>
                <a:moveTo>
                  <a:pt x="3805" y="24814"/>
                </a:moveTo>
                <a:lnTo>
                  <a:pt x="3805" y="25352"/>
                </a:lnTo>
                <a:lnTo>
                  <a:pt x="3738" y="25857"/>
                </a:lnTo>
                <a:lnTo>
                  <a:pt x="3502" y="25083"/>
                </a:lnTo>
                <a:lnTo>
                  <a:pt x="3805" y="24814"/>
                </a:lnTo>
                <a:close/>
                <a:moveTo>
                  <a:pt x="3199" y="25386"/>
                </a:moveTo>
                <a:lnTo>
                  <a:pt x="3199" y="25790"/>
                </a:lnTo>
                <a:lnTo>
                  <a:pt x="3199" y="26194"/>
                </a:lnTo>
                <a:lnTo>
                  <a:pt x="3065" y="25487"/>
                </a:lnTo>
                <a:lnTo>
                  <a:pt x="3199" y="25386"/>
                </a:lnTo>
                <a:close/>
                <a:moveTo>
                  <a:pt x="4613" y="24645"/>
                </a:moveTo>
                <a:lnTo>
                  <a:pt x="4681" y="24915"/>
                </a:lnTo>
                <a:lnTo>
                  <a:pt x="4782" y="25184"/>
                </a:lnTo>
                <a:lnTo>
                  <a:pt x="4849" y="25251"/>
                </a:lnTo>
                <a:lnTo>
                  <a:pt x="4916" y="25251"/>
                </a:lnTo>
                <a:lnTo>
                  <a:pt x="4512" y="25655"/>
                </a:lnTo>
                <a:lnTo>
                  <a:pt x="4075" y="26093"/>
                </a:lnTo>
                <a:lnTo>
                  <a:pt x="3851" y="26338"/>
                </a:lnTo>
                <a:lnTo>
                  <a:pt x="3873" y="26295"/>
                </a:lnTo>
                <a:lnTo>
                  <a:pt x="3974" y="25992"/>
                </a:lnTo>
                <a:lnTo>
                  <a:pt x="4007" y="25655"/>
                </a:lnTo>
                <a:lnTo>
                  <a:pt x="4075" y="25016"/>
                </a:lnTo>
                <a:lnTo>
                  <a:pt x="4142" y="25319"/>
                </a:lnTo>
                <a:lnTo>
                  <a:pt x="4277" y="25588"/>
                </a:lnTo>
                <a:lnTo>
                  <a:pt x="4310" y="25655"/>
                </a:lnTo>
                <a:lnTo>
                  <a:pt x="4378" y="25655"/>
                </a:lnTo>
                <a:lnTo>
                  <a:pt x="4445" y="25622"/>
                </a:lnTo>
                <a:lnTo>
                  <a:pt x="4512" y="25588"/>
                </a:lnTo>
                <a:lnTo>
                  <a:pt x="4546" y="25352"/>
                </a:lnTo>
                <a:lnTo>
                  <a:pt x="4580" y="25117"/>
                </a:lnTo>
                <a:lnTo>
                  <a:pt x="4613" y="24645"/>
                </a:lnTo>
                <a:close/>
                <a:moveTo>
                  <a:pt x="3435" y="25790"/>
                </a:moveTo>
                <a:lnTo>
                  <a:pt x="3637" y="26329"/>
                </a:lnTo>
                <a:lnTo>
                  <a:pt x="3704" y="26396"/>
                </a:lnTo>
                <a:lnTo>
                  <a:pt x="3772" y="26396"/>
                </a:lnTo>
                <a:lnTo>
                  <a:pt x="3820" y="26372"/>
                </a:lnTo>
                <a:lnTo>
                  <a:pt x="3368" y="26867"/>
                </a:lnTo>
                <a:lnTo>
                  <a:pt x="3435" y="26329"/>
                </a:lnTo>
                <a:lnTo>
                  <a:pt x="3435" y="25790"/>
                </a:lnTo>
                <a:close/>
                <a:moveTo>
                  <a:pt x="11414" y="19999"/>
                </a:moveTo>
                <a:lnTo>
                  <a:pt x="11549" y="20235"/>
                </a:lnTo>
                <a:lnTo>
                  <a:pt x="11751" y="20437"/>
                </a:lnTo>
                <a:lnTo>
                  <a:pt x="12121" y="20807"/>
                </a:lnTo>
                <a:lnTo>
                  <a:pt x="12559" y="21278"/>
                </a:lnTo>
                <a:lnTo>
                  <a:pt x="12795" y="21480"/>
                </a:lnTo>
                <a:lnTo>
                  <a:pt x="13064" y="21649"/>
                </a:lnTo>
                <a:lnTo>
                  <a:pt x="12155" y="22524"/>
                </a:lnTo>
                <a:lnTo>
                  <a:pt x="9798" y="24780"/>
                </a:lnTo>
                <a:lnTo>
                  <a:pt x="7475" y="27036"/>
                </a:lnTo>
                <a:lnTo>
                  <a:pt x="7441" y="27036"/>
                </a:lnTo>
                <a:lnTo>
                  <a:pt x="6936" y="26531"/>
                </a:lnTo>
                <a:lnTo>
                  <a:pt x="6465" y="26059"/>
                </a:lnTo>
                <a:lnTo>
                  <a:pt x="5994" y="25554"/>
                </a:lnTo>
                <a:lnTo>
                  <a:pt x="5522" y="25016"/>
                </a:lnTo>
                <a:lnTo>
                  <a:pt x="6499" y="24174"/>
                </a:lnTo>
                <a:lnTo>
                  <a:pt x="6566" y="24140"/>
                </a:lnTo>
                <a:lnTo>
                  <a:pt x="7677" y="23231"/>
                </a:lnTo>
                <a:lnTo>
                  <a:pt x="7711" y="23299"/>
                </a:lnTo>
                <a:lnTo>
                  <a:pt x="7845" y="23299"/>
                </a:lnTo>
                <a:lnTo>
                  <a:pt x="7879" y="23231"/>
                </a:lnTo>
                <a:lnTo>
                  <a:pt x="7913" y="23029"/>
                </a:lnTo>
                <a:lnTo>
                  <a:pt x="9226" y="21952"/>
                </a:lnTo>
                <a:lnTo>
                  <a:pt x="10337" y="20975"/>
                </a:lnTo>
                <a:lnTo>
                  <a:pt x="11414" y="19999"/>
                </a:lnTo>
                <a:close/>
                <a:moveTo>
                  <a:pt x="21111" y="14410"/>
                </a:moveTo>
                <a:lnTo>
                  <a:pt x="21077" y="14612"/>
                </a:lnTo>
                <a:lnTo>
                  <a:pt x="21043" y="14848"/>
                </a:lnTo>
                <a:lnTo>
                  <a:pt x="20909" y="15252"/>
                </a:lnTo>
                <a:lnTo>
                  <a:pt x="20707" y="15656"/>
                </a:lnTo>
                <a:lnTo>
                  <a:pt x="20471" y="15993"/>
                </a:lnTo>
                <a:lnTo>
                  <a:pt x="20000" y="16599"/>
                </a:lnTo>
                <a:lnTo>
                  <a:pt x="19528" y="17171"/>
                </a:lnTo>
                <a:lnTo>
                  <a:pt x="18990" y="17710"/>
                </a:lnTo>
                <a:lnTo>
                  <a:pt x="18451" y="18215"/>
                </a:lnTo>
                <a:lnTo>
                  <a:pt x="17340" y="19225"/>
                </a:lnTo>
                <a:lnTo>
                  <a:pt x="16229" y="20201"/>
                </a:lnTo>
                <a:lnTo>
                  <a:pt x="15084" y="21177"/>
                </a:lnTo>
                <a:lnTo>
                  <a:pt x="14007" y="22187"/>
                </a:lnTo>
                <a:lnTo>
                  <a:pt x="12896" y="23265"/>
                </a:lnTo>
                <a:lnTo>
                  <a:pt x="11751" y="24342"/>
                </a:lnTo>
                <a:lnTo>
                  <a:pt x="10572" y="25352"/>
                </a:lnTo>
                <a:lnTo>
                  <a:pt x="9394" y="26329"/>
                </a:lnTo>
                <a:lnTo>
                  <a:pt x="8317" y="27271"/>
                </a:lnTo>
                <a:lnTo>
                  <a:pt x="9327" y="26329"/>
                </a:lnTo>
                <a:lnTo>
                  <a:pt x="10303" y="25386"/>
                </a:lnTo>
                <a:lnTo>
                  <a:pt x="12727" y="23231"/>
                </a:lnTo>
                <a:lnTo>
                  <a:pt x="13906" y="22120"/>
                </a:lnTo>
                <a:lnTo>
                  <a:pt x="15050" y="21009"/>
                </a:lnTo>
                <a:lnTo>
                  <a:pt x="15589" y="20504"/>
                </a:lnTo>
                <a:lnTo>
                  <a:pt x="16128" y="20033"/>
                </a:lnTo>
                <a:lnTo>
                  <a:pt x="17205" y="19124"/>
                </a:lnTo>
                <a:lnTo>
                  <a:pt x="18282" y="18181"/>
                </a:lnTo>
                <a:lnTo>
                  <a:pt x="18821" y="17710"/>
                </a:lnTo>
                <a:lnTo>
                  <a:pt x="19360" y="17205"/>
                </a:lnTo>
                <a:lnTo>
                  <a:pt x="19697" y="16834"/>
                </a:lnTo>
                <a:lnTo>
                  <a:pt x="20033" y="16430"/>
                </a:lnTo>
                <a:lnTo>
                  <a:pt x="20336" y="16026"/>
                </a:lnTo>
                <a:lnTo>
                  <a:pt x="20606" y="15589"/>
                </a:lnTo>
                <a:lnTo>
                  <a:pt x="20774" y="15353"/>
                </a:lnTo>
                <a:lnTo>
                  <a:pt x="20909" y="15050"/>
                </a:lnTo>
                <a:lnTo>
                  <a:pt x="21043" y="14747"/>
                </a:lnTo>
                <a:lnTo>
                  <a:pt x="21077" y="14444"/>
                </a:lnTo>
                <a:lnTo>
                  <a:pt x="21111" y="14410"/>
                </a:lnTo>
                <a:close/>
                <a:moveTo>
                  <a:pt x="2661" y="25891"/>
                </a:moveTo>
                <a:lnTo>
                  <a:pt x="2627" y="26699"/>
                </a:lnTo>
                <a:lnTo>
                  <a:pt x="2593" y="27137"/>
                </a:lnTo>
                <a:lnTo>
                  <a:pt x="2526" y="27541"/>
                </a:lnTo>
                <a:lnTo>
                  <a:pt x="2425" y="27204"/>
                </a:lnTo>
                <a:lnTo>
                  <a:pt x="2391" y="26901"/>
                </a:lnTo>
                <a:lnTo>
                  <a:pt x="2324" y="26228"/>
                </a:lnTo>
                <a:lnTo>
                  <a:pt x="2661" y="25891"/>
                </a:lnTo>
                <a:close/>
                <a:moveTo>
                  <a:pt x="2896" y="25925"/>
                </a:moveTo>
                <a:lnTo>
                  <a:pt x="2997" y="26463"/>
                </a:lnTo>
                <a:lnTo>
                  <a:pt x="3098" y="27036"/>
                </a:lnTo>
                <a:lnTo>
                  <a:pt x="3132" y="27069"/>
                </a:lnTo>
                <a:lnTo>
                  <a:pt x="3166" y="27103"/>
                </a:lnTo>
                <a:lnTo>
                  <a:pt x="2762" y="27608"/>
                </a:lnTo>
                <a:lnTo>
                  <a:pt x="2829" y="27170"/>
                </a:lnTo>
                <a:lnTo>
                  <a:pt x="2863" y="26766"/>
                </a:lnTo>
                <a:lnTo>
                  <a:pt x="2896" y="25925"/>
                </a:lnTo>
                <a:close/>
                <a:moveTo>
                  <a:pt x="2021" y="26531"/>
                </a:moveTo>
                <a:lnTo>
                  <a:pt x="1987" y="27204"/>
                </a:lnTo>
                <a:lnTo>
                  <a:pt x="1920" y="27877"/>
                </a:lnTo>
                <a:lnTo>
                  <a:pt x="1684" y="26867"/>
                </a:lnTo>
                <a:lnTo>
                  <a:pt x="2021" y="26531"/>
                </a:lnTo>
                <a:close/>
                <a:moveTo>
                  <a:pt x="1415" y="27170"/>
                </a:moveTo>
                <a:lnTo>
                  <a:pt x="1415" y="27776"/>
                </a:lnTo>
                <a:lnTo>
                  <a:pt x="1381" y="28349"/>
                </a:lnTo>
                <a:lnTo>
                  <a:pt x="1280" y="27911"/>
                </a:lnTo>
                <a:lnTo>
                  <a:pt x="1145" y="27440"/>
                </a:lnTo>
                <a:lnTo>
                  <a:pt x="1415" y="27170"/>
                </a:lnTo>
                <a:close/>
                <a:moveTo>
                  <a:pt x="2223" y="27372"/>
                </a:moveTo>
                <a:lnTo>
                  <a:pt x="2324" y="27675"/>
                </a:lnTo>
                <a:lnTo>
                  <a:pt x="2458" y="27945"/>
                </a:lnTo>
                <a:lnTo>
                  <a:pt x="2458" y="27978"/>
                </a:lnTo>
                <a:lnTo>
                  <a:pt x="2056" y="28443"/>
                </a:lnTo>
                <a:lnTo>
                  <a:pt x="2056" y="28443"/>
                </a:lnTo>
                <a:lnTo>
                  <a:pt x="2155" y="27911"/>
                </a:lnTo>
                <a:lnTo>
                  <a:pt x="2223" y="27372"/>
                </a:lnTo>
                <a:close/>
                <a:moveTo>
                  <a:pt x="977" y="27642"/>
                </a:moveTo>
                <a:lnTo>
                  <a:pt x="1044" y="27945"/>
                </a:lnTo>
                <a:lnTo>
                  <a:pt x="1112" y="28281"/>
                </a:lnTo>
                <a:lnTo>
                  <a:pt x="1213" y="28584"/>
                </a:lnTo>
                <a:lnTo>
                  <a:pt x="1347" y="28887"/>
                </a:lnTo>
                <a:lnTo>
                  <a:pt x="1415" y="28955"/>
                </a:lnTo>
                <a:lnTo>
                  <a:pt x="1482" y="28955"/>
                </a:lnTo>
                <a:lnTo>
                  <a:pt x="1549" y="28921"/>
                </a:lnTo>
                <a:lnTo>
                  <a:pt x="1583" y="28854"/>
                </a:lnTo>
                <a:lnTo>
                  <a:pt x="1650" y="28349"/>
                </a:lnTo>
                <a:lnTo>
                  <a:pt x="1650" y="27810"/>
                </a:lnTo>
                <a:lnTo>
                  <a:pt x="1819" y="28450"/>
                </a:lnTo>
                <a:lnTo>
                  <a:pt x="1852" y="28517"/>
                </a:lnTo>
                <a:lnTo>
                  <a:pt x="1953" y="28517"/>
                </a:lnTo>
                <a:lnTo>
                  <a:pt x="2021" y="28483"/>
                </a:lnTo>
                <a:lnTo>
                  <a:pt x="1482" y="29123"/>
                </a:lnTo>
                <a:lnTo>
                  <a:pt x="910" y="29695"/>
                </a:lnTo>
                <a:lnTo>
                  <a:pt x="910" y="29224"/>
                </a:lnTo>
                <a:lnTo>
                  <a:pt x="910" y="28719"/>
                </a:lnTo>
                <a:lnTo>
                  <a:pt x="910" y="28180"/>
                </a:lnTo>
                <a:lnTo>
                  <a:pt x="910" y="27675"/>
                </a:lnTo>
                <a:lnTo>
                  <a:pt x="977" y="27642"/>
                </a:lnTo>
                <a:close/>
                <a:moveTo>
                  <a:pt x="405" y="28281"/>
                </a:moveTo>
                <a:lnTo>
                  <a:pt x="337" y="29123"/>
                </a:lnTo>
                <a:lnTo>
                  <a:pt x="304" y="29662"/>
                </a:lnTo>
                <a:lnTo>
                  <a:pt x="270" y="29763"/>
                </a:lnTo>
                <a:lnTo>
                  <a:pt x="236" y="29628"/>
                </a:lnTo>
                <a:lnTo>
                  <a:pt x="203" y="29359"/>
                </a:lnTo>
                <a:lnTo>
                  <a:pt x="203" y="28955"/>
                </a:lnTo>
                <a:lnTo>
                  <a:pt x="203" y="28753"/>
                </a:lnTo>
                <a:lnTo>
                  <a:pt x="169" y="28551"/>
                </a:lnTo>
                <a:lnTo>
                  <a:pt x="203" y="28517"/>
                </a:lnTo>
                <a:lnTo>
                  <a:pt x="270" y="28483"/>
                </a:lnTo>
                <a:lnTo>
                  <a:pt x="304" y="28450"/>
                </a:lnTo>
                <a:lnTo>
                  <a:pt x="304" y="28382"/>
                </a:lnTo>
                <a:lnTo>
                  <a:pt x="405" y="28281"/>
                </a:lnTo>
                <a:close/>
                <a:moveTo>
                  <a:pt x="18653" y="17003"/>
                </a:moveTo>
                <a:lnTo>
                  <a:pt x="18181" y="17407"/>
                </a:lnTo>
                <a:lnTo>
                  <a:pt x="17744" y="17811"/>
                </a:lnTo>
                <a:lnTo>
                  <a:pt x="15522" y="20066"/>
                </a:lnTo>
                <a:lnTo>
                  <a:pt x="13266" y="22255"/>
                </a:lnTo>
                <a:lnTo>
                  <a:pt x="12155" y="23332"/>
                </a:lnTo>
                <a:lnTo>
                  <a:pt x="10977" y="24376"/>
                </a:lnTo>
                <a:lnTo>
                  <a:pt x="9832" y="25386"/>
                </a:lnTo>
                <a:lnTo>
                  <a:pt x="8687" y="26463"/>
                </a:lnTo>
                <a:lnTo>
                  <a:pt x="6532" y="28618"/>
                </a:lnTo>
                <a:lnTo>
                  <a:pt x="5994" y="29123"/>
                </a:lnTo>
                <a:lnTo>
                  <a:pt x="5421" y="29628"/>
                </a:lnTo>
                <a:lnTo>
                  <a:pt x="4277" y="30638"/>
                </a:lnTo>
                <a:lnTo>
                  <a:pt x="3267" y="31615"/>
                </a:lnTo>
                <a:lnTo>
                  <a:pt x="2762" y="32086"/>
                </a:lnTo>
                <a:lnTo>
                  <a:pt x="2492" y="32288"/>
                </a:lnTo>
                <a:lnTo>
                  <a:pt x="2223" y="32490"/>
                </a:lnTo>
                <a:lnTo>
                  <a:pt x="1785" y="32759"/>
                </a:lnTo>
                <a:lnTo>
                  <a:pt x="2054" y="32524"/>
                </a:lnTo>
                <a:lnTo>
                  <a:pt x="2324" y="32254"/>
                </a:lnTo>
                <a:lnTo>
                  <a:pt x="2795" y="31749"/>
                </a:lnTo>
                <a:lnTo>
                  <a:pt x="3704" y="30874"/>
                </a:lnTo>
                <a:lnTo>
                  <a:pt x="4580" y="30032"/>
                </a:lnTo>
                <a:lnTo>
                  <a:pt x="6431" y="28382"/>
                </a:lnTo>
                <a:lnTo>
                  <a:pt x="8317" y="26632"/>
                </a:lnTo>
                <a:lnTo>
                  <a:pt x="10168" y="24847"/>
                </a:lnTo>
                <a:lnTo>
                  <a:pt x="11987" y="23063"/>
                </a:lnTo>
                <a:lnTo>
                  <a:pt x="13838" y="21278"/>
                </a:lnTo>
                <a:lnTo>
                  <a:pt x="15522" y="19662"/>
                </a:lnTo>
                <a:lnTo>
                  <a:pt x="16330" y="18888"/>
                </a:lnTo>
                <a:lnTo>
                  <a:pt x="17205" y="18114"/>
                </a:lnTo>
                <a:lnTo>
                  <a:pt x="17912" y="17541"/>
                </a:lnTo>
                <a:lnTo>
                  <a:pt x="18653" y="17003"/>
                </a:lnTo>
                <a:close/>
                <a:moveTo>
                  <a:pt x="8115" y="0"/>
                </a:moveTo>
                <a:lnTo>
                  <a:pt x="4479" y="2929"/>
                </a:lnTo>
                <a:lnTo>
                  <a:pt x="3940" y="3401"/>
                </a:lnTo>
                <a:lnTo>
                  <a:pt x="3401" y="3872"/>
                </a:lnTo>
                <a:lnTo>
                  <a:pt x="2930" y="4377"/>
                </a:lnTo>
                <a:lnTo>
                  <a:pt x="2458" y="4882"/>
                </a:lnTo>
                <a:lnTo>
                  <a:pt x="1886" y="5555"/>
                </a:lnTo>
                <a:lnTo>
                  <a:pt x="1314" y="6195"/>
                </a:lnTo>
                <a:lnTo>
                  <a:pt x="1011" y="6532"/>
                </a:lnTo>
                <a:lnTo>
                  <a:pt x="708" y="6801"/>
                </a:lnTo>
                <a:lnTo>
                  <a:pt x="371" y="7071"/>
                </a:lnTo>
                <a:lnTo>
                  <a:pt x="1" y="7340"/>
                </a:lnTo>
                <a:lnTo>
                  <a:pt x="1" y="7609"/>
                </a:lnTo>
                <a:lnTo>
                  <a:pt x="102" y="7542"/>
                </a:lnTo>
                <a:lnTo>
                  <a:pt x="236" y="7744"/>
                </a:lnTo>
                <a:lnTo>
                  <a:pt x="371" y="7879"/>
                </a:lnTo>
                <a:lnTo>
                  <a:pt x="708" y="8182"/>
                </a:lnTo>
                <a:lnTo>
                  <a:pt x="1078" y="8518"/>
                </a:lnTo>
                <a:lnTo>
                  <a:pt x="1415" y="8889"/>
                </a:lnTo>
                <a:lnTo>
                  <a:pt x="1718" y="9259"/>
                </a:lnTo>
                <a:lnTo>
                  <a:pt x="2021" y="9629"/>
                </a:lnTo>
                <a:lnTo>
                  <a:pt x="3267" y="11245"/>
                </a:lnTo>
                <a:lnTo>
                  <a:pt x="3906" y="12020"/>
                </a:lnTo>
                <a:lnTo>
                  <a:pt x="4243" y="12424"/>
                </a:lnTo>
                <a:lnTo>
                  <a:pt x="4613" y="12760"/>
                </a:lnTo>
                <a:lnTo>
                  <a:pt x="5017" y="13164"/>
                </a:lnTo>
                <a:lnTo>
                  <a:pt x="5388" y="13568"/>
                </a:lnTo>
                <a:lnTo>
                  <a:pt x="6061" y="14444"/>
                </a:lnTo>
                <a:lnTo>
                  <a:pt x="6364" y="14814"/>
                </a:lnTo>
                <a:lnTo>
                  <a:pt x="6701" y="15185"/>
                </a:lnTo>
                <a:lnTo>
                  <a:pt x="7374" y="15858"/>
                </a:lnTo>
                <a:lnTo>
                  <a:pt x="8014" y="16632"/>
                </a:lnTo>
                <a:lnTo>
                  <a:pt x="8687" y="17373"/>
                </a:lnTo>
                <a:lnTo>
                  <a:pt x="9024" y="17777"/>
                </a:lnTo>
                <a:lnTo>
                  <a:pt x="9360" y="18114"/>
                </a:lnTo>
                <a:lnTo>
                  <a:pt x="9731" y="18417"/>
                </a:lnTo>
                <a:lnTo>
                  <a:pt x="10168" y="18686"/>
                </a:lnTo>
                <a:lnTo>
                  <a:pt x="9125" y="19696"/>
                </a:lnTo>
                <a:lnTo>
                  <a:pt x="9024" y="19696"/>
                </a:lnTo>
                <a:lnTo>
                  <a:pt x="8990" y="19730"/>
                </a:lnTo>
                <a:lnTo>
                  <a:pt x="8990" y="19797"/>
                </a:lnTo>
                <a:lnTo>
                  <a:pt x="8956" y="19831"/>
                </a:lnTo>
                <a:lnTo>
                  <a:pt x="8956" y="19864"/>
                </a:lnTo>
                <a:lnTo>
                  <a:pt x="8047" y="20740"/>
                </a:lnTo>
                <a:lnTo>
                  <a:pt x="7105" y="21581"/>
                </a:lnTo>
                <a:lnTo>
                  <a:pt x="5219" y="23231"/>
                </a:lnTo>
                <a:lnTo>
                  <a:pt x="5186" y="23097"/>
                </a:lnTo>
                <a:lnTo>
                  <a:pt x="5118" y="23029"/>
                </a:lnTo>
                <a:lnTo>
                  <a:pt x="5051" y="23029"/>
                </a:lnTo>
                <a:lnTo>
                  <a:pt x="4950" y="23063"/>
                </a:lnTo>
                <a:lnTo>
                  <a:pt x="4950" y="23130"/>
                </a:lnTo>
                <a:lnTo>
                  <a:pt x="4950" y="23501"/>
                </a:lnTo>
                <a:lnTo>
                  <a:pt x="4681" y="23736"/>
                </a:lnTo>
                <a:lnTo>
                  <a:pt x="4647" y="23669"/>
                </a:lnTo>
                <a:lnTo>
                  <a:pt x="4613" y="23635"/>
                </a:lnTo>
                <a:lnTo>
                  <a:pt x="4580" y="23602"/>
                </a:lnTo>
                <a:lnTo>
                  <a:pt x="4479" y="23602"/>
                </a:lnTo>
                <a:lnTo>
                  <a:pt x="3772" y="22928"/>
                </a:lnTo>
                <a:lnTo>
                  <a:pt x="3065" y="22255"/>
                </a:lnTo>
                <a:lnTo>
                  <a:pt x="1718" y="20841"/>
                </a:lnTo>
                <a:lnTo>
                  <a:pt x="68" y="19191"/>
                </a:lnTo>
                <a:lnTo>
                  <a:pt x="1" y="19090"/>
                </a:lnTo>
                <a:lnTo>
                  <a:pt x="1" y="19393"/>
                </a:lnTo>
                <a:lnTo>
                  <a:pt x="135" y="19528"/>
                </a:lnTo>
                <a:lnTo>
                  <a:pt x="1751" y="21211"/>
                </a:lnTo>
                <a:lnTo>
                  <a:pt x="3031" y="22558"/>
                </a:lnTo>
                <a:lnTo>
                  <a:pt x="3704" y="23231"/>
                </a:lnTo>
                <a:lnTo>
                  <a:pt x="4411" y="23871"/>
                </a:lnTo>
                <a:lnTo>
                  <a:pt x="4378" y="23972"/>
                </a:lnTo>
                <a:lnTo>
                  <a:pt x="4108" y="24241"/>
                </a:lnTo>
                <a:lnTo>
                  <a:pt x="4075" y="24140"/>
                </a:lnTo>
                <a:lnTo>
                  <a:pt x="4041" y="24073"/>
                </a:lnTo>
                <a:lnTo>
                  <a:pt x="3940" y="24073"/>
                </a:lnTo>
                <a:lnTo>
                  <a:pt x="3873" y="24107"/>
                </a:lnTo>
                <a:lnTo>
                  <a:pt x="3839" y="24174"/>
                </a:lnTo>
                <a:lnTo>
                  <a:pt x="3839" y="24477"/>
                </a:lnTo>
                <a:lnTo>
                  <a:pt x="3401" y="24847"/>
                </a:lnTo>
                <a:lnTo>
                  <a:pt x="3401" y="24814"/>
                </a:lnTo>
                <a:lnTo>
                  <a:pt x="3334" y="24746"/>
                </a:lnTo>
                <a:lnTo>
                  <a:pt x="3267" y="24746"/>
                </a:lnTo>
                <a:lnTo>
                  <a:pt x="3199" y="24780"/>
                </a:lnTo>
                <a:lnTo>
                  <a:pt x="3166" y="24814"/>
                </a:lnTo>
                <a:lnTo>
                  <a:pt x="3166" y="24847"/>
                </a:lnTo>
                <a:lnTo>
                  <a:pt x="3166" y="25083"/>
                </a:lnTo>
                <a:lnTo>
                  <a:pt x="2997" y="25218"/>
                </a:lnTo>
                <a:lnTo>
                  <a:pt x="2997" y="25150"/>
                </a:lnTo>
                <a:lnTo>
                  <a:pt x="2930" y="25083"/>
                </a:lnTo>
                <a:lnTo>
                  <a:pt x="2863" y="25049"/>
                </a:lnTo>
                <a:lnTo>
                  <a:pt x="2795" y="25083"/>
                </a:lnTo>
                <a:lnTo>
                  <a:pt x="2762" y="25150"/>
                </a:lnTo>
                <a:lnTo>
                  <a:pt x="2694" y="25521"/>
                </a:lnTo>
                <a:lnTo>
                  <a:pt x="2256" y="25925"/>
                </a:lnTo>
                <a:lnTo>
                  <a:pt x="2256" y="25857"/>
                </a:lnTo>
                <a:lnTo>
                  <a:pt x="2223" y="25824"/>
                </a:lnTo>
                <a:lnTo>
                  <a:pt x="2189" y="25790"/>
                </a:lnTo>
                <a:lnTo>
                  <a:pt x="2122" y="25790"/>
                </a:lnTo>
                <a:lnTo>
                  <a:pt x="2054" y="25824"/>
                </a:lnTo>
                <a:lnTo>
                  <a:pt x="2021" y="25891"/>
                </a:lnTo>
                <a:lnTo>
                  <a:pt x="2021" y="26160"/>
                </a:lnTo>
                <a:lnTo>
                  <a:pt x="1617" y="26564"/>
                </a:lnTo>
                <a:lnTo>
                  <a:pt x="1549" y="26531"/>
                </a:lnTo>
                <a:lnTo>
                  <a:pt x="1482" y="26531"/>
                </a:lnTo>
                <a:lnTo>
                  <a:pt x="1415" y="26564"/>
                </a:lnTo>
                <a:lnTo>
                  <a:pt x="1381" y="26632"/>
                </a:lnTo>
                <a:lnTo>
                  <a:pt x="1381" y="26766"/>
                </a:lnTo>
                <a:lnTo>
                  <a:pt x="1011" y="27170"/>
                </a:lnTo>
                <a:lnTo>
                  <a:pt x="977" y="27103"/>
                </a:lnTo>
                <a:lnTo>
                  <a:pt x="943" y="27036"/>
                </a:lnTo>
                <a:lnTo>
                  <a:pt x="876" y="27036"/>
                </a:lnTo>
                <a:lnTo>
                  <a:pt x="809" y="27069"/>
                </a:lnTo>
                <a:lnTo>
                  <a:pt x="775" y="27137"/>
                </a:lnTo>
                <a:lnTo>
                  <a:pt x="708" y="27507"/>
                </a:lnTo>
                <a:lnTo>
                  <a:pt x="640" y="27574"/>
                </a:lnTo>
                <a:lnTo>
                  <a:pt x="607" y="27541"/>
                </a:lnTo>
                <a:lnTo>
                  <a:pt x="607" y="27507"/>
                </a:lnTo>
                <a:lnTo>
                  <a:pt x="506" y="27473"/>
                </a:lnTo>
                <a:lnTo>
                  <a:pt x="438" y="27507"/>
                </a:lnTo>
                <a:lnTo>
                  <a:pt x="405" y="27541"/>
                </a:lnTo>
                <a:lnTo>
                  <a:pt x="405" y="27574"/>
                </a:lnTo>
                <a:lnTo>
                  <a:pt x="405" y="27844"/>
                </a:lnTo>
                <a:lnTo>
                  <a:pt x="102" y="28214"/>
                </a:lnTo>
                <a:lnTo>
                  <a:pt x="34" y="28214"/>
                </a:lnTo>
                <a:lnTo>
                  <a:pt x="1" y="28281"/>
                </a:lnTo>
                <a:lnTo>
                  <a:pt x="1" y="29527"/>
                </a:lnTo>
                <a:lnTo>
                  <a:pt x="34" y="29897"/>
                </a:lnTo>
                <a:lnTo>
                  <a:pt x="68" y="29965"/>
                </a:lnTo>
                <a:lnTo>
                  <a:pt x="135" y="29998"/>
                </a:lnTo>
                <a:lnTo>
                  <a:pt x="371" y="29998"/>
                </a:lnTo>
                <a:lnTo>
                  <a:pt x="438" y="29965"/>
                </a:lnTo>
                <a:lnTo>
                  <a:pt x="472" y="29897"/>
                </a:lnTo>
                <a:lnTo>
                  <a:pt x="573" y="29258"/>
                </a:lnTo>
                <a:lnTo>
                  <a:pt x="674" y="29763"/>
                </a:lnTo>
                <a:lnTo>
                  <a:pt x="708" y="29830"/>
                </a:lnTo>
                <a:lnTo>
                  <a:pt x="775" y="29830"/>
                </a:lnTo>
                <a:lnTo>
                  <a:pt x="405" y="30200"/>
                </a:lnTo>
                <a:lnTo>
                  <a:pt x="1" y="30537"/>
                </a:lnTo>
                <a:lnTo>
                  <a:pt x="1" y="30806"/>
                </a:lnTo>
                <a:lnTo>
                  <a:pt x="573" y="30369"/>
                </a:lnTo>
                <a:lnTo>
                  <a:pt x="1112" y="29864"/>
                </a:lnTo>
                <a:lnTo>
                  <a:pt x="1617" y="29325"/>
                </a:lnTo>
                <a:lnTo>
                  <a:pt x="2088" y="28786"/>
                </a:lnTo>
                <a:lnTo>
                  <a:pt x="3031" y="27675"/>
                </a:lnTo>
                <a:lnTo>
                  <a:pt x="3974" y="26564"/>
                </a:lnTo>
                <a:lnTo>
                  <a:pt x="4647" y="25857"/>
                </a:lnTo>
                <a:lnTo>
                  <a:pt x="5354" y="25184"/>
                </a:lnTo>
                <a:lnTo>
                  <a:pt x="5792" y="25723"/>
                </a:lnTo>
                <a:lnTo>
                  <a:pt x="6263" y="26228"/>
                </a:lnTo>
                <a:lnTo>
                  <a:pt x="6768" y="26699"/>
                </a:lnTo>
                <a:lnTo>
                  <a:pt x="7273" y="27204"/>
                </a:lnTo>
                <a:lnTo>
                  <a:pt x="7307" y="27204"/>
                </a:lnTo>
                <a:lnTo>
                  <a:pt x="6196" y="28214"/>
                </a:lnTo>
                <a:lnTo>
                  <a:pt x="5118" y="29224"/>
                </a:lnTo>
                <a:lnTo>
                  <a:pt x="4243" y="29998"/>
                </a:lnTo>
                <a:lnTo>
                  <a:pt x="3435" y="30806"/>
                </a:lnTo>
                <a:lnTo>
                  <a:pt x="2627" y="31615"/>
                </a:lnTo>
                <a:lnTo>
                  <a:pt x="1785" y="32389"/>
                </a:lnTo>
                <a:lnTo>
                  <a:pt x="1448" y="32658"/>
                </a:lnTo>
                <a:lnTo>
                  <a:pt x="1112" y="32894"/>
                </a:lnTo>
                <a:lnTo>
                  <a:pt x="371" y="33264"/>
                </a:lnTo>
                <a:lnTo>
                  <a:pt x="169" y="33365"/>
                </a:lnTo>
                <a:lnTo>
                  <a:pt x="1" y="33500"/>
                </a:lnTo>
                <a:lnTo>
                  <a:pt x="1" y="33668"/>
                </a:lnTo>
                <a:lnTo>
                  <a:pt x="169" y="33668"/>
                </a:lnTo>
                <a:lnTo>
                  <a:pt x="472" y="33466"/>
                </a:lnTo>
                <a:lnTo>
                  <a:pt x="775" y="33332"/>
                </a:lnTo>
                <a:lnTo>
                  <a:pt x="1347" y="33062"/>
                </a:lnTo>
                <a:lnTo>
                  <a:pt x="1347" y="33062"/>
                </a:lnTo>
                <a:lnTo>
                  <a:pt x="1078" y="33332"/>
                </a:lnTo>
                <a:lnTo>
                  <a:pt x="910" y="33500"/>
                </a:lnTo>
                <a:lnTo>
                  <a:pt x="809" y="33668"/>
                </a:lnTo>
                <a:lnTo>
                  <a:pt x="910" y="33668"/>
                </a:lnTo>
                <a:lnTo>
                  <a:pt x="1078" y="33466"/>
                </a:lnTo>
                <a:lnTo>
                  <a:pt x="1280" y="33264"/>
                </a:lnTo>
                <a:lnTo>
                  <a:pt x="1482" y="33096"/>
                </a:lnTo>
                <a:lnTo>
                  <a:pt x="1718" y="32928"/>
                </a:lnTo>
                <a:lnTo>
                  <a:pt x="2189" y="32625"/>
                </a:lnTo>
                <a:lnTo>
                  <a:pt x="2627" y="32322"/>
                </a:lnTo>
                <a:lnTo>
                  <a:pt x="3199" y="31850"/>
                </a:lnTo>
                <a:lnTo>
                  <a:pt x="3738" y="31345"/>
                </a:lnTo>
                <a:lnTo>
                  <a:pt x="4277" y="30806"/>
                </a:lnTo>
                <a:lnTo>
                  <a:pt x="4815" y="30301"/>
                </a:lnTo>
                <a:lnTo>
                  <a:pt x="5926" y="29291"/>
                </a:lnTo>
                <a:lnTo>
                  <a:pt x="6499" y="28786"/>
                </a:lnTo>
                <a:lnTo>
                  <a:pt x="7037" y="28248"/>
                </a:lnTo>
                <a:lnTo>
                  <a:pt x="8115" y="27170"/>
                </a:lnTo>
                <a:lnTo>
                  <a:pt x="9192" y="26093"/>
                </a:lnTo>
                <a:lnTo>
                  <a:pt x="9764" y="25588"/>
                </a:lnTo>
                <a:lnTo>
                  <a:pt x="10337" y="25049"/>
                </a:lnTo>
                <a:lnTo>
                  <a:pt x="11482" y="24039"/>
                </a:lnTo>
                <a:lnTo>
                  <a:pt x="12660" y="22962"/>
                </a:lnTo>
                <a:lnTo>
                  <a:pt x="13805" y="21884"/>
                </a:lnTo>
                <a:lnTo>
                  <a:pt x="16027" y="19662"/>
                </a:lnTo>
                <a:lnTo>
                  <a:pt x="18249" y="17440"/>
                </a:lnTo>
                <a:lnTo>
                  <a:pt x="18855" y="16902"/>
                </a:lnTo>
                <a:lnTo>
                  <a:pt x="19495" y="16363"/>
                </a:lnTo>
                <a:lnTo>
                  <a:pt x="19225" y="16801"/>
                </a:lnTo>
                <a:lnTo>
                  <a:pt x="18821" y="17306"/>
                </a:lnTo>
                <a:lnTo>
                  <a:pt x="18350" y="17811"/>
                </a:lnTo>
                <a:lnTo>
                  <a:pt x="18148" y="17979"/>
                </a:lnTo>
                <a:lnTo>
                  <a:pt x="17912" y="18147"/>
                </a:lnTo>
                <a:lnTo>
                  <a:pt x="17474" y="18450"/>
                </a:lnTo>
                <a:lnTo>
                  <a:pt x="17676" y="18383"/>
                </a:lnTo>
                <a:lnTo>
                  <a:pt x="17912" y="18282"/>
                </a:lnTo>
                <a:lnTo>
                  <a:pt x="18282" y="17979"/>
                </a:lnTo>
                <a:lnTo>
                  <a:pt x="18484" y="17777"/>
                </a:lnTo>
                <a:lnTo>
                  <a:pt x="18720" y="17541"/>
                </a:lnTo>
                <a:lnTo>
                  <a:pt x="19091" y="17070"/>
                </a:lnTo>
                <a:lnTo>
                  <a:pt x="19427" y="16599"/>
                </a:lnTo>
                <a:lnTo>
                  <a:pt x="19730" y="16161"/>
                </a:lnTo>
                <a:lnTo>
                  <a:pt x="20067" y="15858"/>
                </a:lnTo>
                <a:lnTo>
                  <a:pt x="20370" y="15521"/>
                </a:lnTo>
                <a:lnTo>
                  <a:pt x="20639" y="15185"/>
                </a:lnTo>
                <a:lnTo>
                  <a:pt x="20875" y="14814"/>
                </a:lnTo>
                <a:lnTo>
                  <a:pt x="20740" y="15151"/>
                </a:lnTo>
                <a:lnTo>
                  <a:pt x="20471" y="15656"/>
                </a:lnTo>
                <a:lnTo>
                  <a:pt x="20168" y="16127"/>
                </a:lnTo>
                <a:lnTo>
                  <a:pt x="19730" y="16700"/>
                </a:lnTo>
                <a:lnTo>
                  <a:pt x="19225" y="17205"/>
                </a:lnTo>
                <a:lnTo>
                  <a:pt x="18720" y="17676"/>
                </a:lnTo>
                <a:lnTo>
                  <a:pt x="18181" y="18147"/>
                </a:lnTo>
                <a:lnTo>
                  <a:pt x="17104" y="19056"/>
                </a:lnTo>
                <a:lnTo>
                  <a:pt x="15993" y="19999"/>
                </a:lnTo>
                <a:lnTo>
                  <a:pt x="15421" y="20504"/>
                </a:lnTo>
                <a:lnTo>
                  <a:pt x="14882" y="21043"/>
                </a:lnTo>
                <a:lnTo>
                  <a:pt x="13771" y="22120"/>
                </a:lnTo>
                <a:lnTo>
                  <a:pt x="12593" y="23198"/>
                </a:lnTo>
                <a:lnTo>
                  <a:pt x="11414" y="24275"/>
                </a:lnTo>
                <a:lnTo>
                  <a:pt x="10236" y="25352"/>
                </a:lnTo>
                <a:lnTo>
                  <a:pt x="9057" y="26430"/>
                </a:lnTo>
                <a:lnTo>
                  <a:pt x="6802" y="28618"/>
                </a:lnTo>
                <a:lnTo>
                  <a:pt x="5623" y="29662"/>
                </a:lnTo>
                <a:lnTo>
                  <a:pt x="4445" y="30705"/>
                </a:lnTo>
                <a:lnTo>
                  <a:pt x="3637" y="31480"/>
                </a:lnTo>
                <a:lnTo>
                  <a:pt x="2829" y="32254"/>
                </a:lnTo>
                <a:lnTo>
                  <a:pt x="2526" y="32625"/>
                </a:lnTo>
                <a:lnTo>
                  <a:pt x="2189" y="32961"/>
                </a:lnTo>
                <a:lnTo>
                  <a:pt x="1886" y="33332"/>
                </a:lnTo>
                <a:lnTo>
                  <a:pt x="1549" y="33668"/>
                </a:lnTo>
                <a:lnTo>
                  <a:pt x="1650" y="33668"/>
                </a:lnTo>
                <a:lnTo>
                  <a:pt x="2021" y="33298"/>
                </a:lnTo>
                <a:lnTo>
                  <a:pt x="2357" y="32894"/>
                </a:lnTo>
                <a:lnTo>
                  <a:pt x="2863" y="32355"/>
                </a:lnTo>
                <a:lnTo>
                  <a:pt x="3401" y="31817"/>
                </a:lnTo>
                <a:lnTo>
                  <a:pt x="4344" y="30908"/>
                </a:lnTo>
                <a:lnTo>
                  <a:pt x="5354" y="30032"/>
                </a:lnTo>
                <a:lnTo>
                  <a:pt x="4748" y="30604"/>
                </a:lnTo>
                <a:lnTo>
                  <a:pt x="4007" y="31345"/>
                </a:lnTo>
                <a:lnTo>
                  <a:pt x="3300" y="32086"/>
                </a:lnTo>
                <a:lnTo>
                  <a:pt x="2593" y="32860"/>
                </a:lnTo>
                <a:lnTo>
                  <a:pt x="1920" y="33668"/>
                </a:lnTo>
                <a:lnTo>
                  <a:pt x="1987" y="33668"/>
                </a:lnTo>
                <a:lnTo>
                  <a:pt x="4075" y="31480"/>
                </a:lnTo>
                <a:lnTo>
                  <a:pt x="5118" y="30402"/>
                </a:lnTo>
                <a:lnTo>
                  <a:pt x="6196" y="29359"/>
                </a:lnTo>
                <a:lnTo>
                  <a:pt x="7340" y="28281"/>
                </a:lnTo>
                <a:lnTo>
                  <a:pt x="8519" y="27238"/>
                </a:lnTo>
                <a:lnTo>
                  <a:pt x="9697" y="26194"/>
                </a:lnTo>
                <a:lnTo>
                  <a:pt x="10876" y="25184"/>
                </a:lnTo>
                <a:lnTo>
                  <a:pt x="11482" y="24679"/>
                </a:lnTo>
                <a:lnTo>
                  <a:pt x="12054" y="24174"/>
                </a:lnTo>
                <a:lnTo>
                  <a:pt x="13165" y="23097"/>
                </a:lnTo>
                <a:lnTo>
                  <a:pt x="14276" y="22053"/>
                </a:lnTo>
                <a:lnTo>
                  <a:pt x="15421" y="20975"/>
                </a:lnTo>
                <a:lnTo>
                  <a:pt x="17643" y="19056"/>
                </a:lnTo>
                <a:lnTo>
                  <a:pt x="18720" y="18080"/>
                </a:lnTo>
                <a:lnTo>
                  <a:pt x="19259" y="17575"/>
                </a:lnTo>
                <a:lnTo>
                  <a:pt x="19764" y="17036"/>
                </a:lnTo>
                <a:lnTo>
                  <a:pt x="20067" y="16666"/>
                </a:lnTo>
                <a:lnTo>
                  <a:pt x="20370" y="16296"/>
                </a:lnTo>
                <a:lnTo>
                  <a:pt x="20673" y="15858"/>
                </a:lnTo>
                <a:lnTo>
                  <a:pt x="20909" y="15420"/>
                </a:lnTo>
                <a:lnTo>
                  <a:pt x="21010" y="15185"/>
                </a:lnTo>
                <a:lnTo>
                  <a:pt x="21111" y="14949"/>
                </a:lnTo>
                <a:lnTo>
                  <a:pt x="21178" y="14713"/>
                </a:lnTo>
                <a:lnTo>
                  <a:pt x="21212" y="14444"/>
                </a:lnTo>
                <a:lnTo>
                  <a:pt x="21212" y="14208"/>
                </a:lnTo>
                <a:lnTo>
                  <a:pt x="21178" y="13972"/>
                </a:lnTo>
                <a:lnTo>
                  <a:pt x="21111" y="13737"/>
                </a:lnTo>
                <a:lnTo>
                  <a:pt x="21010" y="13501"/>
                </a:lnTo>
                <a:lnTo>
                  <a:pt x="20976" y="13467"/>
                </a:lnTo>
                <a:lnTo>
                  <a:pt x="20942" y="13467"/>
                </a:lnTo>
                <a:lnTo>
                  <a:pt x="20808" y="13097"/>
                </a:lnTo>
                <a:lnTo>
                  <a:pt x="20606" y="12794"/>
                </a:lnTo>
                <a:lnTo>
                  <a:pt x="20336" y="12491"/>
                </a:lnTo>
                <a:lnTo>
                  <a:pt x="20033" y="12255"/>
                </a:lnTo>
                <a:lnTo>
                  <a:pt x="20067" y="12188"/>
                </a:lnTo>
                <a:lnTo>
                  <a:pt x="20067" y="12121"/>
                </a:lnTo>
                <a:lnTo>
                  <a:pt x="20067" y="12087"/>
                </a:lnTo>
                <a:lnTo>
                  <a:pt x="20101" y="12020"/>
                </a:lnTo>
                <a:lnTo>
                  <a:pt x="20101" y="11952"/>
                </a:lnTo>
                <a:lnTo>
                  <a:pt x="20033" y="11885"/>
                </a:lnTo>
                <a:lnTo>
                  <a:pt x="19966" y="11919"/>
                </a:lnTo>
                <a:lnTo>
                  <a:pt x="19730" y="11515"/>
                </a:lnTo>
                <a:lnTo>
                  <a:pt x="19461" y="11178"/>
                </a:lnTo>
                <a:lnTo>
                  <a:pt x="19326" y="11077"/>
                </a:lnTo>
                <a:lnTo>
                  <a:pt x="19192" y="10976"/>
                </a:lnTo>
                <a:lnTo>
                  <a:pt x="18990" y="10909"/>
                </a:lnTo>
                <a:lnTo>
                  <a:pt x="18821" y="10875"/>
                </a:lnTo>
                <a:lnTo>
                  <a:pt x="18720" y="10875"/>
                </a:lnTo>
                <a:lnTo>
                  <a:pt x="18585" y="10942"/>
                </a:lnTo>
                <a:lnTo>
                  <a:pt x="18585" y="10976"/>
                </a:lnTo>
                <a:lnTo>
                  <a:pt x="17340" y="9528"/>
                </a:lnTo>
                <a:lnTo>
                  <a:pt x="16094" y="8114"/>
                </a:lnTo>
                <a:lnTo>
                  <a:pt x="14781" y="6734"/>
                </a:lnTo>
                <a:lnTo>
                  <a:pt x="14141" y="6060"/>
                </a:lnTo>
                <a:lnTo>
                  <a:pt x="13434" y="5387"/>
                </a:lnTo>
                <a:lnTo>
                  <a:pt x="12795" y="4747"/>
                </a:lnTo>
                <a:lnTo>
                  <a:pt x="12155" y="4040"/>
                </a:lnTo>
                <a:lnTo>
                  <a:pt x="10943" y="2660"/>
                </a:lnTo>
                <a:lnTo>
                  <a:pt x="10337" y="1953"/>
                </a:lnTo>
                <a:lnTo>
                  <a:pt x="9697" y="1280"/>
                </a:lnTo>
                <a:lnTo>
                  <a:pt x="9024" y="606"/>
                </a:lnTo>
                <a:lnTo>
                  <a:pt x="8317" y="34"/>
                </a:lnTo>
                <a:lnTo>
                  <a:pt x="82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4" name="Google Shape;214;p3"/>
          <p:cNvGrpSpPr/>
          <p:nvPr/>
        </p:nvGrpSpPr>
        <p:grpSpPr>
          <a:xfrm>
            <a:off x="6696046" y="-1"/>
            <a:ext cx="1938143" cy="1277000"/>
            <a:chOff x="4793246" y="-1"/>
            <a:chExt cx="1938143" cy="1277000"/>
          </a:xfrm>
        </p:grpSpPr>
        <p:sp>
          <p:nvSpPr>
            <p:cNvPr id="215" name="Google Shape;215;p3"/>
            <p:cNvSpPr/>
            <p:nvPr/>
          </p:nvSpPr>
          <p:spPr>
            <a:xfrm>
              <a:off x="4793246" y="-1"/>
              <a:ext cx="1938143" cy="1277000"/>
            </a:xfrm>
            <a:custGeom>
              <a:avLst/>
              <a:gdLst/>
              <a:ahLst/>
              <a:cxnLst/>
              <a:rect l="l" t="t" r="r" b="b"/>
              <a:pathLst>
                <a:path w="38989" h="25689" extrusionOk="0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45142" y="860231"/>
              <a:ext cx="107175" cy="100464"/>
            </a:xfrm>
            <a:custGeom>
              <a:avLst/>
              <a:gdLst/>
              <a:ahLst/>
              <a:cxnLst/>
              <a:rect l="l" t="t" r="r" b="b"/>
              <a:pathLst>
                <a:path w="2156" h="2021" extrusionOk="0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071936" y="890355"/>
              <a:ext cx="51947" cy="40215"/>
            </a:xfrm>
            <a:custGeom>
              <a:avLst/>
              <a:gdLst/>
              <a:ahLst/>
              <a:cxnLst/>
              <a:rect l="l" t="t" r="r" b="b"/>
              <a:pathLst>
                <a:path w="1045" h="809" extrusionOk="0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974041" y="-1"/>
              <a:ext cx="1611747" cy="1119668"/>
            </a:xfrm>
            <a:custGeom>
              <a:avLst/>
              <a:gdLst/>
              <a:ahLst/>
              <a:cxnLst/>
              <a:rect l="l" t="t" r="r" b="b"/>
              <a:pathLst>
                <a:path w="32423" h="22524" extrusionOk="0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3"/>
          <p:cNvGrpSpPr/>
          <p:nvPr/>
        </p:nvGrpSpPr>
        <p:grpSpPr>
          <a:xfrm>
            <a:off x="7378198" y="3737197"/>
            <a:ext cx="1034366" cy="1228533"/>
            <a:chOff x="5482823" y="3737197"/>
            <a:chExt cx="1034366" cy="1228533"/>
          </a:xfrm>
        </p:grpSpPr>
        <p:sp>
          <p:nvSpPr>
            <p:cNvPr id="220" name="Google Shape;220;p3"/>
            <p:cNvSpPr/>
            <p:nvPr/>
          </p:nvSpPr>
          <p:spPr>
            <a:xfrm>
              <a:off x="5996626" y="3790784"/>
              <a:ext cx="222651" cy="138939"/>
            </a:xfrm>
            <a:custGeom>
              <a:avLst/>
              <a:gdLst/>
              <a:ahLst/>
              <a:cxnLst/>
              <a:rect l="l" t="t" r="r" b="b"/>
              <a:pathLst>
                <a:path w="4479" h="2795" extrusionOk="0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5482823" y="3737197"/>
              <a:ext cx="1034366" cy="1228533"/>
            </a:xfrm>
            <a:custGeom>
              <a:avLst/>
              <a:gdLst/>
              <a:ahLst/>
              <a:cxnLst/>
              <a:rect l="l" t="t" r="r" b="b"/>
              <a:pathLst>
                <a:path w="20808" h="24714" extrusionOk="0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189103" y="4557312"/>
              <a:ext cx="148981" cy="220961"/>
            </a:xfrm>
            <a:custGeom>
              <a:avLst/>
              <a:gdLst/>
              <a:ahLst/>
              <a:cxnLst/>
              <a:rect l="l" t="t" r="r" b="b"/>
              <a:pathLst>
                <a:path w="2997" h="4445" extrusionOk="0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5571506" y="3882797"/>
              <a:ext cx="659453" cy="175824"/>
            </a:xfrm>
            <a:custGeom>
              <a:avLst/>
              <a:gdLst/>
              <a:ahLst/>
              <a:cxnLst/>
              <a:rect l="l" t="t" r="r" b="b"/>
              <a:pathLst>
                <a:path w="13266" h="3537" extrusionOk="0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6379890" y="4691181"/>
              <a:ext cx="31814" cy="16802"/>
            </a:xfrm>
            <a:custGeom>
              <a:avLst/>
              <a:gdLst/>
              <a:ahLst/>
              <a:cxnLst/>
              <a:rect l="l" t="t" r="r" b="b"/>
              <a:pathLst>
                <a:path w="640" h="338" extrusionOk="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6378199" y="4674429"/>
              <a:ext cx="23463" cy="15112"/>
            </a:xfrm>
            <a:custGeom>
              <a:avLst/>
              <a:gdLst/>
              <a:ahLst/>
              <a:cxnLst/>
              <a:rect l="l" t="t" r="r" b="b"/>
              <a:pathLst>
                <a:path w="472" h="304" extrusionOk="0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6327992" y="4632623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6229268" y="3896219"/>
              <a:ext cx="71980" cy="234333"/>
            </a:xfrm>
            <a:custGeom>
              <a:avLst/>
              <a:gdLst/>
              <a:ahLst/>
              <a:cxnLst/>
              <a:rect l="l" t="t" r="r" b="b"/>
              <a:pathLst>
                <a:path w="1448" h="4714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5559774" y="3927984"/>
              <a:ext cx="333107" cy="88782"/>
            </a:xfrm>
            <a:custGeom>
              <a:avLst/>
              <a:gdLst/>
              <a:ahLst/>
              <a:cxnLst/>
              <a:rect l="l" t="t" r="r" b="b"/>
              <a:pathLst>
                <a:path w="6701" h="1786" extrusionOk="0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5650197" y="3956468"/>
              <a:ext cx="562369" cy="262817"/>
            </a:xfrm>
            <a:custGeom>
              <a:avLst/>
              <a:gdLst/>
              <a:ahLst/>
              <a:cxnLst/>
              <a:rect l="l" t="t" r="r" b="b"/>
              <a:pathLst>
                <a:path w="11313" h="5287" extrusionOk="0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5568175" y="4056882"/>
              <a:ext cx="61939" cy="241044"/>
            </a:xfrm>
            <a:custGeom>
              <a:avLst/>
              <a:gdLst/>
              <a:ahLst/>
              <a:cxnLst/>
              <a:rect l="l" t="t" r="r" b="b"/>
              <a:pathLst>
                <a:path w="1246" h="4849" extrusionOk="0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5625093" y="4127172"/>
              <a:ext cx="664474" cy="175775"/>
            </a:xfrm>
            <a:custGeom>
              <a:avLst/>
              <a:gdLst/>
              <a:ahLst/>
              <a:cxnLst/>
              <a:rect l="l" t="t" r="r" b="b"/>
              <a:pathLst>
                <a:path w="13367" h="3536" extrusionOk="0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5804148" y="4471960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302889" y="4356434"/>
              <a:ext cx="15112" cy="11781"/>
            </a:xfrm>
            <a:custGeom>
              <a:avLst/>
              <a:gdLst/>
              <a:ahLst/>
              <a:cxnLst/>
              <a:rect l="l" t="t" r="r" b="b"/>
              <a:pathLst>
                <a:path w="304" h="237" extrusionOk="0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6329683" y="4455208"/>
              <a:ext cx="30174" cy="55278"/>
            </a:xfrm>
            <a:custGeom>
              <a:avLst/>
              <a:gdLst/>
              <a:ahLst/>
              <a:cxnLst/>
              <a:rect l="l" t="t" r="r" b="b"/>
              <a:pathLst>
                <a:path w="607" h="1112" extrusionOk="0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6287827" y="4418373"/>
              <a:ext cx="117216" cy="113886"/>
            </a:xfrm>
            <a:custGeom>
              <a:avLst/>
              <a:gdLst/>
              <a:ahLst/>
              <a:cxnLst/>
              <a:rect l="l" t="t" r="r" b="b"/>
              <a:pathLst>
                <a:path w="2358" h="2291" extrusionOk="0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6130495" y="4349773"/>
              <a:ext cx="125567" cy="108815"/>
            </a:xfrm>
            <a:custGeom>
              <a:avLst/>
              <a:gdLst/>
              <a:ahLst/>
              <a:cxnLst/>
              <a:rect l="l" t="t" r="r" b="b"/>
              <a:pathLst>
                <a:path w="2526" h="2189" extrusionOk="0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013328" y="4376517"/>
              <a:ext cx="125617" cy="115576"/>
            </a:xfrm>
            <a:custGeom>
              <a:avLst/>
              <a:gdLst/>
              <a:ahLst/>
              <a:cxnLst/>
              <a:rect l="l" t="t" r="r" b="b"/>
              <a:pathLst>
                <a:path w="2527" h="2325" extrusionOk="0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311240" y="4351414"/>
              <a:ext cx="25153" cy="61988"/>
            </a:xfrm>
            <a:custGeom>
              <a:avLst/>
              <a:gdLst/>
              <a:ahLst/>
              <a:cxnLst/>
              <a:rect l="l" t="t" r="r" b="b"/>
              <a:pathLst>
                <a:path w="506" h="1247" extrusionOk="0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6080287" y="4512126"/>
              <a:ext cx="31864" cy="55278"/>
            </a:xfrm>
            <a:custGeom>
              <a:avLst/>
              <a:gdLst/>
              <a:ahLst/>
              <a:cxnLst/>
              <a:rect l="l" t="t" r="r" b="b"/>
              <a:pathLst>
                <a:path w="641" h="1112" extrusionOk="0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035101" y="4478621"/>
              <a:ext cx="125567" cy="110505"/>
            </a:xfrm>
            <a:custGeom>
              <a:avLst/>
              <a:gdLst/>
              <a:ahLst/>
              <a:cxnLst/>
              <a:rect l="l" t="t" r="r" b="b"/>
              <a:pathLst>
                <a:path w="2526" h="2223" extrusionOk="0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341364" y="4378207"/>
              <a:ext cx="11781" cy="13422"/>
            </a:xfrm>
            <a:custGeom>
              <a:avLst/>
              <a:gdLst/>
              <a:ahLst/>
              <a:cxnLst/>
              <a:rect l="l" t="t" r="r" b="b"/>
              <a:pathLst>
                <a:path w="237" h="270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6205805" y="4490353"/>
              <a:ext cx="28534" cy="16802"/>
            </a:xfrm>
            <a:custGeom>
              <a:avLst/>
              <a:gdLst/>
              <a:ahLst/>
              <a:cxnLst/>
              <a:rect l="l" t="t" r="r" b="b"/>
              <a:pathLst>
                <a:path w="574" h="338" extrusionOk="0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304579" y="4530519"/>
              <a:ext cx="120547" cy="108815"/>
            </a:xfrm>
            <a:custGeom>
              <a:avLst/>
              <a:gdLst/>
              <a:ahLst/>
              <a:cxnLst/>
              <a:rect l="l" t="t" r="r" b="b"/>
              <a:pathLst>
                <a:path w="2425" h="2189" extrusionOk="0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5787396" y="4540560"/>
              <a:ext cx="128948" cy="107175"/>
            </a:xfrm>
            <a:custGeom>
              <a:avLst/>
              <a:gdLst/>
              <a:ahLst/>
              <a:cxnLst/>
              <a:rect l="l" t="t" r="r" b="b"/>
              <a:pathLst>
                <a:path w="2594" h="2156" extrusionOk="0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5772334" y="4428414"/>
              <a:ext cx="115526" cy="115526"/>
            </a:xfrm>
            <a:custGeom>
              <a:avLst/>
              <a:gdLst/>
              <a:ahLst/>
              <a:cxnLst/>
              <a:rect l="l" t="t" r="r" b="b"/>
              <a:pathLst>
                <a:path w="2324" h="2324" extrusionOk="0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5867727" y="4679450"/>
              <a:ext cx="23513" cy="48616"/>
            </a:xfrm>
            <a:custGeom>
              <a:avLst/>
              <a:gdLst/>
              <a:ahLst/>
              <a:cxnLst/>
              <a:rect l="l" t="t" r="r" b="b"/>
              <a:pathLst>
                <a:path w="473" h="978" extrusionOk="0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5819211" y="4644305"/>
              <a:ext cx="123877" cy="115526"/>
            </a:xfrm>
            <a:custGeom>
              <a:avLst/>
              <a:gdLst/>
              <a:ahLst/>
              <a:cxnLst/>
              <a:rect l="l" t="t" r="r" b="b"/>
              <a:pathLst>
                <a:path w="2492" h="2324" extrusionOk="0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252682" y="4322979"/>
              <a:ext cx="128898" cy="115526"/>
            </a:xfrm>
            <a:custGeom>
              <a:avLst/>
              <a:gdLst/>
              <a:ahLst/>
              <a:cxnLst/>
              <a:rect l="l" t="t" r="r" b="b"/>
              <a:pathLst>
                <a:path w="2593" h="2324" extrusionOk="0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063585" y="4589077"/>
              <a:ext cx="112146" cy="112195"/>
            </a:xfrm>
            <a:custGeom>
              <a:avLst/>
              <a:gdLst/>
              <a:ahLst/>
              <a:cxnLst/>
              <a:rect l="l" t="t" r="r" b="b"/>
              <a:pathLst>
                <a:path w="2256" h="2257" extrusionOk="0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5837603" y="4572375"/>
              <a:ext cx="33554" cy="46877"/>
            </a:xfrm>
            <a:custGeom>
              <a:avLst/>
              <a:gdLst/>
              <a:ahLst/>
              <a:cxnLst/>
              <a:rect l="l" t="t" r="r" b="b"/>
              <a:pathLst>
                <a:path w="675" h="943" extrusionOk="0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5916294" y="4512126"/>
              <a:ext cx="118857" cy="107125"/>
            </a:xfrm>
            <a:custGeom>
              <a:avLst/>
              <a:gdLst/>
              <a:ahLst/>
              <a:cxnLst/>
              <a:rect l="l" t="t" r="r" b="b"/>
              <a:pathLst>
                <a:path w="2391" h="2155" extrusionOk="0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5932997" y="4433435"/>
              <a:ext cx="30174" cy="58658"/>
            </a:xfrm>
            <a:custGeom>
              <a:avLst/>
              <a:gdLst/>
              <a:ahLst/>
              <a:cxnLst/>
              <a:rect l="l" t="t" r="r" b="b"/>
              <a:pathLst>
                <a:path w="607" h="1180" extrusionOk="0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244330" y="4645995"/>
              <a:ext cx="55278" cy="45236"/>
            </a:xfrm>
            <a:custGeom>
              <a:avLst/>
              <a:gdLst/>
              <a:ahLst/>
              <a:cxnLst/>
              <a:rect l="l" t="t" r="r" b="b"/>
              <a:pathLst>
                <a:path w="1112" h="910" extrusionOk="0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896211" y="4405001"/>
              <a:ext cx="110505" cy="110505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105391" y="4620892"/>
              <a:ext cx="30174" cy="48567"/>
            </a:xfrm>
            <a:custGeom>
              <a:avLst/>
              <a:gdLst/>
              <a:ahLst/>
              <a:cxnLst/>
              <a:rect l="l" t="t" r="r" b="b"/>
              <a:pathLst>
                <a:path w="607" h="977" extrusionOk="0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961481" y="454558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5712085" y="4771513"/>
              <a:ext cx="132278" cy="118906"/>
            </a:xfrm>
            <a:custGeom>
              <a:avLst/>
              <a:gdLst/>
              <a:ahLst/>
              <a:cxnLst/>
              <a:rect l="l" t="t" r="r" b="b"/>
              <a:pathLst>
                <a:path w="2661" h="2392" extrusionOk="0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5979873" y="4640974"/>
              <a:ext cx="48567" cy="43546"/>
            </a:xfrm>
            <a:custGeom>
              <a:avLst/>
              <a:gdLst/>
              <a:ahLst/>
              <a:cxnLst/>
              <a:rect l="l" t="t" r="r" b="b"/>
              <a:pathLst>
                <a:path w="977" h="876" extrusionOk="0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5829252" y="4748099"/>
              <a:ext cx="132278" cy="105485"/>
            </a:xfrm>
            <a:custGeom>
              <a:avLst/>
              <a:gdLst/>
              <a:ahLst/>
              <a:cxnLst/>
              <a:rect l="l" t="t" r="r" b="b"/>
              <a:pathLst>
                <a:path w="2661" h="2122" extrusionOk="0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5676941" y="4572375"/>
              <a:ext cx="115526" cy="97084"/>
            </a:xfrm>
            <a:custGeom>
              <a:avLst/>
              <a:gdLst/>
              <a:ahLst/>
              <a:cxnLst/>
              <a:rect l="l" t="t" r="r" b="b"/>
              <a:pathLst>
                <a:path w="2324" h="1953" extrusionOk="0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5760652" y="4811678"/>
              <a:ext cx="38525" cy="48616"/>
            </a:xfrm>
            <a:custGeom>
              <a:avLst/>
              <a:gdLst/>
              <a:ahLst/>
              <a:cxnLst/>
              <a:rect l="l" t="t" r="r" b="b"/>
              <a:pathLst>
                <a:path w="775" h="978" extrusionOk="0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5690362" y="4667768"/>
              <a:ext cx="123877" cy="113836"/>
            </a:xfrm>
            <a:custGeom>
              <a:avLst/>
              <a:gdLst/>
              <a:ahLst/>
              <a:cxnLst/>
              <a:rect l="l" t="t" r="r" b="b"/>
              <a:pathLst>
                <a:path w="2492" h="2290" extrusionOk="0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5891191" y="4783244"/>
              <a:ext cx="28484" cy="46926"/>
            </a:xfrm>
            <a:custGeom>
              <a:avLst/>
              <a:gdLst/>
              <a:ahLst/>
              <a:cxnLst/>
              <a:rect l="l" t="t" r="r" b="b"/>
              <a:pathLst>
                <a:path w="573" h="944" extrusionOk="0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142226" y="4756451"/>
              <a:ext cx="11781" cy="10091"/>
            </a:xfrm>
            <a:custGeom>
              <a:avLst/>
              <a:gdLst/>
              <a:ahLst/>
              <a:cxnLst/>
              <a:rect l="l" t="t" r="r" b="b"/>
              <a:pathLst>
                <a:path w="237" h="203" extrusionOk="0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083668" y="4687851"/>
              <a:ext cx="117166" cy="107125"/>
            </a:xfrm>
            <a:custGeom>
              <a:avLst/>
              <a:gdLst/>
              <a:ahLst/>
              <a:cxnLst/>
              <a:rect l="l" t="t" r="r" b="b"/>
              <a:pathLst>
                <a:path w="2357" h="2155" extrusionOk="0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5966501" y="4714595"/>
              <a:ext cx="127258" cy="110555"/>
            </a:xfrm>
            <a:custGeom>
              <a:avLst/>
              <a:gdLst/>
              <a:ahLst/>
              <a:cxnLst/>
              <a:rect l="l" t="t" r="r" b="b"/>
              <a:pathLst>
                <a:path w="2560" h="2224" extrusionOk="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5948059" y="4619201"/>
              <a:ext cx="112195" cy="110505"/>
            </a:xfrm>
            <a:custGeom>
              <a:avLst/>
              <a:gdLst/>
              <a:ahLst/>
              <a:cxnLst/>
              <a:rect l="l" t="t" r="r" b="b"/>
              <a:pathLst>
                <a:path w="2257" h="2223" extrusionOk="0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003287" y="4741389"/>
              <a:ext cx="51947" cy="58608"/>
            </a:xfrm>
            <a:custGeom>
              <a:avLst/>
              <a:gdLst/>
              <a:ahLst/>
              <a:cxnLst/>
              <a:rect l="l" t="t" r="r" b="b"/>
              <a:pathLst>
                <a:path w="1045" h="1179" extrusionOk="0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235929" y="4237627"/>
              <a:ext cx="125567" cy="83712"/>
            </a:xfrm>
            <a:custGeom>
              <a:avLst/>
              <a:gdLst/>
              <a:ahLst/>
              <a:cxnLst/>
              <a:rect l="l" t="t" r="r" b="b"/>
              <a:pathLst>
                <a:path w="2526" h="1684" extrusionOk="0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162309" y="4450187"/>
              <a:ext cx="122237" cy="115526"/>
            </a:xfrm>
            <a:custGeom>
              <a:avLst/>
              <a:gdLst/>
              <a:ahLst/>
              <a:cxnLst/>
              <a:rect l="l" t="t" r="r" b="b"/>
              <a:pathLst>
                <a:path w="2459" h="2324" extrusionOk="0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13792" y="4267752"/>
              <a:ext cx="120547" cy="78691"/>
            </a:xfrm>
            <a:custGeom>
              <a:avLst/>
              <a:gdLst/>
              <a:ahLst/>
              <a:cxnLst/>
              <a:rect l="l" t="t" r="r" b="b"/>
              <a:pathLst>
                <a:path w="2425" h="1583" extrusionOk="0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5658548" y="4369856"/>
              <a:ext cx="174084" cy="87092"/>
            </a:xfrm>
            <a:custGeom>
              <a:avLst/>
              <a:gdLst/>
              <a:ahLst/>
              <a:cxnLst/>
              <a:rect l="l" t="t" r="r" b="b"/>
              <a:pathLst>
                <a:path w="3502" h="1752" extrusionOk="0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5986584" y="4289525"/>
              <a:ext cx="135609" cy="100464"/>
            </a:xfrm>
            <a:custGeom>
              <a:avLst/>
              <a:gdLst/>
              <a:ahLst/>
              <a:cxnLst/>
              <a:rect l="l" t="t" r="r" b="b"/>
              <a:pathLst>
                <a:path w="2728" h="2021" extrusionOk="0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5645176" y="4466940"/>
              <a:ext cx="120547" cy="103794"/>
            </a:xfrm>
            <a:custGeom>
              <a:avLst/>
              <a:gdLst/>
              <a:ahLst/>
              <a:cxnLst/>
              <a:rect l="l" t="t" r="r" b="b"/>
              <a:pathLst>
                <a:path w="2425" h="2088" extrusionOk="0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5866087" y="4324670"/>
              <a:ext cx="122187" cy="93753"/>
            </a:xfrm>
            <a:custGeom>
              <a:avLst/>
              <a:gdLst/>
              <a:ahLst/>
              <a:cxnLst/>
              <a:rect l="l" t="t" r="r" b="b"/>
              <a:pathLst>
                <a:path w="2458" h="1886" extrusionOk="0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3"/>
          <p:cNvGrpSpPr/>
          <p:nvPr/>
        </p:nvGrpSpPr>
        <p:grpSpPr>
          <a:xfrm>
            <a:off x="8181406" y="1685317"/>
            <a:ext cx="962386" cy="1290422"/>
            <a:chOff x="5892831" y="1685317"/>
            <a:chExt cx="962386" cy="1290422"/>
          </a:xfrm>
        </p:grpSpPr>
        <p:sp>
          <p:nvSpPr>
            <p:cNvPr id="277" name="Google Shape;277;p3"/>
            <p:cNvSpPr/>
            <p:nvPr/>
          </p:nvSpPr>
          <p:spPr>
            <a:xfrm>
              <a:off x="6453510" y="2518805"/>
              <a:ext cx="227672" cy="334797"/>
            </a:xfrm>
            <a:custGeom>
              <a:avLst/>
              <a:gdLst/>
              <a:ahLst/>
              <a:cxnLst/>
              <a:rect l="l" t="t" r="r" b="b"/>
              <a:pathLst>
                <a:path w="4580" h="6735" extrusionOk="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123833" y="2363163"/>
              <a:ext cx="138939" cy="435161"/>
            </a:xfrm>
            <a:custGeom>
              <a:avLst/>
              <a:gdLst/>
              <a:ahLst/>
              <a:cxnLst/>
              <a:rect l="l" t="t" r="r" b="b"/>
              <a:pathLst>
                <a:path w="2795" h="8754" extrusionOk="0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354786" y="2451845"/>
              <a:ext cx="313024" cy="395045"/>
            </a:xfrm>
            <a:custGeom>
              <a:avLst/>
              <a:gdLst/>
              <a:ahLst/>
              <a:cxnLst/>
              <a:rect l="l" t="t" r="r" b="b"/>
              <a:pathLst>
                <a:path w="6297" h="7947" extrusionOk="0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5892831" y="1685317"/>
              <a:ext cx="962386" cy="1166594"/>
            </a:xfrm>
            <a:custGeom>
              <a:avLst/>
              <a:gdLst/>
              <a:ahLst/>
              <a:cxnLst/>
              <a:rect l="l" t="t" r="r" b="b"/>
              <a:pathLst>
                <a:path w="19360" h="23468" extrusionOk="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5968142" y="2078623"/>
              <a:ext cx="50" cy="5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460221" y="2456866"/>
              <a:ext cx="394996" cy="518873"/>
            </a:xfrm>
            <a:custGeom>
              <a:avLst/>
              <a:gdLst/>
              <a:ahLst/>
              <a:cxnLst/>
              <a:rect l="l" t="t" r="r" b="b"/>
              <a:pathLst>
                <a:path w="7946" h="10438" extrusionOk="0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3"/>
          <p:cNvGrpSpPr/>
          <p:nvPr/>
        </p:nvGrpSpPr>
        <p:grpSpPr>
          <a:xfrm>
            <a:off x="155601" y="102054"/>
            <a:ext cx="1395857" cy="1191698"/>
            <a:chOff x="155601" y="102054"/>
            <a:chExt cx="1395857" cy="1191698"/>
          </a:xfrm>
        </p:grpSpPr>
        <p:sp>
          <p:nvSpPr>
            <p:cNvPr id="284" name="Google Shape;284;p3"/>
            <p:cNvSpPr/>
            <p:nvPr/>
          </p:nvSpPr>
          <p:spPr>
            <a:xfrm>
              <a:off x="155601" y="768168"/>
              <a:ext cx="1151532" cy="525584"/>
            </a:xfrm>
            <a:custGeom>
              <a:avLst/>
              <a:gdLst/>
              <a:ahLst/>
              <a:cxnLst/>
              <a:rect l="l" t="t" r="r" b="b"/>
              <a:pathLst>
                <a:path w="23165" h="10573" extrusionOk="0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28824" y="133868"/>
              <a:ext cx="425170" cy="400066"/>
            </a:xfrm>
            <a:custGeom>
              <a:avLst/>
              <a:gdLst/>
              <a:ahLst/>
              <a:cxnLst/>
              <a:rect l="l" t="t" r="r" b="b"/>
              <a:pathLst>
                <a:path w="8553" h="8048" extrusionOk="0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498700" y="102054"/>
              <a:ext cx="1052758" cy="994200"/>
            </a:xfrm>
            <a:custGeom>
              <a:avLst/>
              <a:gdLst/>
              <a:ahLst/>
              <a:cxnLst/>
              <a:rect l="l" t="t" r="r" b="b"/>
              <a:pathLst>
                <a:path w="21178" h="20000" extrusionOk="0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" name="Google Shape;287;p3"/>
          <p:cNvGrpSpPr/>
          <p:nvPr/>
        </p:nvGrpSpPr>
        <p:grpSpPr>
          <a:xfrm>
            <a:off x="-41" y="2235955"/>
            <a:ext cx="855310" cy="1044407"/>
            <a:chOff x="-41" y="2235955"/>
            <a:chExt cx="855310" cy="1044407"/>
          </a:xfrm>
        </p:grpSpPr>
        <p:sp>
          <p:nvSpPr>
            <p:cNvPr id="288" name="Google Shape;288;p3"/>
            <p:cNvSpPr/>
            <p:nvPr/>
          </p:nvSpPr>
          <p:spPr>
            <a:xfrm>
              <a:off x="23422" y="2476949"/>
              <a:ext cx="569080" cy="579122"/>
            </a:xfrm>
            <a:custGeom>
              <a:avLst/>
              <a:gdLst/>
              <a:ahLst/>
              <a:cxnLst/>
              <a:rect l="l" t="t" r="r" b="b"/>
              <a:pathLst>
                <a:path w="11448" h="11650" extrusionOk="0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-41" y="2235955"/>
              <a:ext cx="855310" cy="1044407"/>
            </a:xfrm>
            <a:custGeom>
              <a:avLst/>
              <a:gdLst/>
              <a:ahLst/>
              <a:cxnLst/>
              <a:rect l="l" t="t" r="r" b="b"/>
              <a:pathLst>
                <a:path w="17206" h="21010" extrusionOk="0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-41" y="2426742"/>
              <a:ext cx="805103" cy="684556"/>
            </a:xfrm>
            <a:custGeom>
              <a:avLst/>
              <a:gdLst/>
              <a:ahLst/>
              <a:cxnLst/>
              <a:rect l="l" t="t" r="r" b="b"/>
              <a:pathLst>
                <a:path w="16196" h="13771" extrusionOk="0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1" name="Google Shape;291;p3"/>
          <p:cNvGrpSpPr/>
          <p:nvPr/>
        </p:nvGrpSpPr>
        <p:grpSpPr>
          <a:xfrm>
            <a:off x="4899221" y="56867"/>
            <a:ext cx="1032676" cy="866992"/>
            <a:chOff x="3554771" y="56867"/>
            <a:chExt cx="1032676" cy="866992"/>
          </a:xfrm>
        </p:grpSpPr>
        <p:sp>
          <p:nvSpPr>
            <p:cNvPr id="292" name="Google Shape;292;p3"/>
            <p:cNvSpPr/>
            <p:nvPr/>
          </p:nvSpPr>
          <p:spPr>
            <a:xfrm>
              <a:off x="4348093" y="788251"/>
              <a:ext cx="13422" cy="28534"/>
            </a:xfrm>
            <a:custGeom>
              <a:avLst/>
              <a:gdLst/>
              <a:ahLst/>
              <a:cxnLst/>
              <a:rect l="l" t="t" r="r" b="b"/>
              <a:pathLst>
                <a:path w="270" h="574" extrusionOk="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331341" y="830106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63155" y="741374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76527" y="699568"/>
              <a:ext cx="16802" cy="26794"/>
            </a:xfrm>
            <a:custGeom>
              <a:avLst/>
              <a:gdLst/>
              <a:ahLst/>
              <a:cxnLst/>
              <a:rect l="l" t="t" r="r" b="b"/>
              <a:pathLst>
                <a:path w="338" h="539" extrusionOk="0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4394920" y="662733"/>
              <a:ext cx="15112" cy="23463"/>
            </a:xfrm>
            <a:custGeom>
              <a:avLst/>
              <a:gdLst/>
              <a:ahLst/>
              <a:cxnLst/>
              <a:rect l="l" t="t" r="r" b="b"/>
              <a:pathLst>
                <a:path w="304" h="472" extrusionOk="0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626751" y="592443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645144" y="537215"/>
              <a:ext cx="16802" cy="33505"/>
            </a:xfrm>
            <a:custGeom>
              <a:avLst/>
              <a:gdLst/>
              <a:ahLst/>
              <a:cxnLst/>
              <a:rect l="l" t="t" r="r" b="b"/>
              <a:pathLst>
                <a:path w="338" h="674" extrusionOk="0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554771" y="56867"/>
              <a:ext cx="1032676" cy="866992"/>
            </a:xfrm>
            <a:custGeom>
              <a:avLst/>
              <a:gdLst/>
              <a:ahLst/>
              <a:cxnLst/>
              <a:rect l="l" t="t" r="r" b="b"/>
              <a:pathLst>
                <a:path w="20774" h="17441" extrusionOk="0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661896" y="492029"/>
              <a:ext cx="15112" cy="26843"/>
            </a:xfrm>
            <a:custGeom>
              <a:avLst/>
              <a:gdLst/>
              <a:ahLst/>
              <a:cxnLst/>
              <a:rect l="l" t="t" r="r" b="b"/>
              <a:pathLst>
                <a:path w="304" h="540" extrusionOk="0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606668" y="635939"/>
              <a:ext cx="16802" cy="26843"/>
            </a:xfrm>
            <a:custGeom>
              <a:avLst/>
              <a:gdLst/>
              <a:ahLst/>
              <a:cxnLst/>
              <a:rect l="l" t="t" r="r" b="b"/>
              <a:pathLst>
                <a:path w="338" h="540" extrusionOk="0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3799145" y="306262"/>
              <a:ext cx="36835" cy="15112"/>
            </a:xfrm>
            <a:custGeom>
              <a:avLst/>
              <a:gdLst/>
              <a:ahLst/>
              <a:cxnLst/>
              <a:rect l="l" t="t" r="r" b="b"/>
              <a:pathLst>
                <a:path w="741" h="304" extrusionOk="0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3857704" y="322965"/>
              <a:ext cx="41906" cy="15112"/>
            </a:xfrm>
            <a:custGeom>
              <a:avLst/>
              <a:gdLst/>
              <a:ahLst/>
              <a:cxnLst/>
              <a:rect l="l" t="t" r="r" b="b"/>
              <a:pathLst>
                <a:path w="843" h="304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3683669" y="399966"/>
              <a:ext cx="18442" cy="28534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3676958" y="446842"/>
              <a:ext cx="11781" cy="30174"/>
            </a:xfrm>
            <a:custGeom>
              <a:avLst/>
              <a:gdLst/>
              <a:ahLst/>
              <a:cxnLst/>
              <a:rect l="l" t="t" r="r" b="b"/>
              <a:pathLst>
                <a:path w="237" h="607" extrusionOk="0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3697041" y="354779"/>
              <a:ext cx="16802" cy="31864"/>
            </a:xfrm>
            <a:custGeom>
              <a:avLst/>
              <a:gdLst/>
              <a:ahLst/>
              <a:cxnLst/>
              <a:rect l="l" t="t" r="r" b="b"/>
              <a:pathLst>
                <a:path w="338" h="641" extrusionOk="0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752269" y="294531"/>
              <a:ext cx="33505" cy="13422"/>
            </a:xfrm>
            <a:custGeom>
              <a:avLst/>
              <a:gdLst/>
              <a:ahLst/>
              <a:cxnLst/>
              <a:rect l="l" t="t" r="r" b="b"/>
              <a:pathLst>
                <a:path w="674" h="270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4423403" y="572360"/>
              <a:ext cx="11781" cy="28484"/>
            </a:xfrm>
            <a:custGeom>
              <a:avLst/>
              <a:gdLst/>
              <a:ahLst/>
              <a:cxnLst/>
              <a:rect l="l" t="t" r="r" b="b"/>
              <a:pathLst>
                <a:path w="237" h="573" extrusionOk="0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4455218" y="451863"/>
              <a:ext cx="13422" cy="30174"/>
            </a:xfrm>
            <a:custGeom>
              <a:avLst/>
              <a:gdLst/>
              <a:ahLst/>
              <a:cxnLst/>
              <a:rect l="l" t="t" r="r" b="b"/>
              <a:pathLst>
                <a:path w="270" h="607" extrusionOk="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4470280" y="411697"/>
              <a:ext cx="16752" cy="23463"/>
            </a:xfrm>
            <a:custGeom>
              <a:avLst/>
              <a:gdLst/>
              <a:ahLst/>
              <a:cxnLst/>
              <a:rect l="l" t="t" r="r" b="b"/>
              <a:pathLst>
                <a:path w="337" h="472" extrusionOk="0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4425094" y="488698"/>
              <a:ext cx="33505" cy="10091"/>
            </a:xfrm>
            <a:custGeom>
              <a:avLst/>
              <a:gdLst/>
              <a:ahLst/>
              <a:cxnLst/>
              <a:rect l="l" t="t" r="r" b="b"/>
              <a:pathLst>
                <a:path w="674" h="203" extrusionOk="0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344713" y="458574"/>
              <a:ext cx="23513" cy="13422"/>
            </a:xfrm>
            <a:custGeom>
              <a:avLst/>
              <a:gdLst/>
              <a:ahLst/>
              <a:cxnLst/>
              <a:rect l="l" t="t" r="r" b="b"/>
              <a:pathLst>
                <a:path w="473" h="270" extrusionOk="0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381548" y="471946"/>
              <a:ext cx="30174" cy="10091"/>
            </a:xfrm>
            <a:custGeom>
              <a:avLst/>
              <a:gdLst/>
              <a:ahLst/>
              <a:cxnLst/>
              <a:rect l="l" t="t" r="r" b="b"/>
              <a:pathLst>
                <a:path w="607" h="203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4486983" y="333006"/>
              <a:ext cx="13471" cy="25153"/>
            </a:xfrm>
            <a:custGeom>
              <a:avLst/>
              <a:gdLst/>
              <a:ahLst/>
              <a:cxnLst/>
              <a:rect l="l" t="t" r="r" b="b"/>
              <a:pathLst>
                <a:path w="271" h="506" extrusionOk="0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4408341" y="615856"/>
              <a:ext cx="15112" cy="28534"/>
            </a:xfrm>
            <a:custGeom>
              <a:avLst/>
              <a:gdLst/>
              <a:ahLst/>
              <a:cxnLst/>
              <a:rect l="l" t="t" r="r" b="b"/>
              <a:pathLst>
                <a:path w="304" h="574" extrusionOk="0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294505" y="445152"/>
              <a:ext cx="31864" cy="10091"/>
            </a:xfrm>
            <a:custGeom>
              <a:avLst/>
              <a:gdLst/>
              <a:ahLst/>
              <a:cxnLst/>
              <a:rect l="l" t="t" r="r" b="b"/>
              <a:pathLst>
                <a:path w="641" h="203" extrusionOk="0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478631" y="366511"/>
              <a:ext cx="16802" cy="30174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958118" y="348068"/>
              <a:ext cx="28484" cy="10091"/>
            </a:xfrm>
            <a:custGeom>
              <a:avLst/>
              <a:gdLst/>
              <a:ahLst/>
              <a:cxnLst/>
              <a:rect l="l" t="t" r="r" b="b"/>
              <a:pathLst>
                <a:path w="573" h="203" extrusionOk="0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747248" y="240993"/>
              <a:ext cx="8401" cy="28484"/>
            </a:xfrm>
            <a:custGeom>
              <a:avLst/>
              <a:gdLst/>
              <a:ahLst/>
              <a:cxnLst/>
              <a:rect l="l" t="t" r="r" b="b"/>
              <a:pathLst>
                <a:path w="169" h="573" extrusionOk="0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912931" y="333006"/>
              <a:ext cx="31864" cy="18492"/>
            </a:xfrm>
            <a:custGeom>
              <a:avLst/>
              <a:gdLst/>
              <a:ahLst/>
              <a:cxnLst/>
              <a:rect l="l" t="t" r="r" b="b"/>
              <a:pathLst>
                <a:path w="641" h="372" extrusionOk="0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3753959" y="184075"/>
              <a:ext cx="16752" cy="45236"/>
            </a:xfrm>
            <a:custGeom>
              <a:avLst/>
              <a:gdLst/>
              <a:ahLst/>
              <a:cxnLst/>
              <a:rect l="l" t="t" r="r" b="b"/>
              <a:pathLst>
                <a:path w="337" h="910" extrusionOk="0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3999974" y="359800"/>
              <a:ext cx="30174" cy="8401"/>
            </a:xfrm>
            <a:custGeom>
              <a:avLst/>
              <a:gdLst/>
              <a:ahLst/>
              <a:cxnLst/>
              <a:rect l="l" t="t" r="r" b="b"/>
              <a:pathLst>
                <a:path w="607" h="169" extrusionOk="0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3770661" y="125517"/>
              <a:ext cx="20133" cy="35195"/>
            </a:xfrm>
            <a:custGeom>
              <a:avLst/>
              <a:gdLst/>
              <a:ahLst/>
              <a:cxnLst/>
              <a:rect l="l" t="t" r="r" b="b"/>
              <a:pathLst>
                <a:path w="405" h="708" extrusionOk="0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4043470" y="371532"/>
              <a:ext cx="41906" cy="16752"/>
            </a:xfrm>
            <a:custGeom>
              <a:avLst/>
              <a:gdLst/>
              <a:ahLst/>
              <a:cxnLst/>
              <a:rect l="l" t="t" r="r" b="b"/>
              <a:pathLst>
                <a:path w="843" h="337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4190761" y="413387"/>
              <a:ext cx="30174" cy="13422"/>
            </a:xfrm>
            <a:custGeom>
              <a:avLst/>
              <a:gdLst/>
              <a:ahLst/>
              <a:cxnLst/>
              <a:rect l="l" t="t" r="r" b="b"/>
              <a:pathLst>
                <a:path w="607" h="270" extrusionOk="0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4230926" y="426759"/>
              <a:ext cx="43546" cy="13422"/>
            </a:xfrm>
            <a:custGeom>
              <a:avLst/>
              <a:gdLst/>
              <a:ahLst/>
              <a:cxnLst/>
              <a:rect l="l" t="t" r="r" b="b"/>
              <a:pathLst>
                <a:path w="876" h="270" extrusionOk="0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4143884" y="398276"/>
              <a:ext cx="35195" cy="13471"/>
            </a:xfrm>
            <a:custGeom>
              <a:avLst/>
              <a:gdLst/>
              <a:ahLst/>
              <a:cxnLst/>
              <a:rect l="l" t="t" r="r" b="b"/>
              <a:pathLst>
                <a:path w="708" h="271" extrusionOk="0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4097057" y="383213"/>
              <a:ext cx="36835" cy="13471"/>
            </a:xfrm>
            <a:custGeom>
              <a:avLst/>
              <a:gdLst/>
              <a:ahLst/>
              <a:cxnLst/>
              <a:rect l="l" t="t" r="r" b="b"/>
              <a:pathLst>
                <a:path w="741" h="271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3"/>
          <p:cNvGrpSpPr/>
          <p:nvPr/>
        </p:nvGrpSpPr>
        <p:grpSpPr>
          <a:xfrm>
            <a:off x="2245156" y="3236816"/>
            <a:ext cx="3792525" cy="1904639"/>
            <a:chOff x="1112916" y="3236816"/>
            <a:chExt cx="3792525" cy="1904639"/>
          </a:xfrm>
        </p:grpSpPr>
        <p:sp>
          <p:nvSpPr>
            <p:cNvPr id="330" name="Google Shape;330;p3"/>
            <p:cNvSpPr/>
            <p:nvPr/>
          </p:nvSpPr>
          <p:spPr>
            <a:xfrm>
              <a:off x="2108757" y="3363974"/>
              <a:ext cx="2639352" cy="629329"/>
            </a:xfrm>
            <a:custGeom>
              <a:avLst/>
              <a:gdLst/>
              <a:ahLst/>
              <a:cxnLst/>
              <a:rect l="l" t="t" r="r" b="b"/>
              <a:pathLst>
                <a:path w="53095" h="12660" extrusionOk="0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417522" y="3312127"/>
              <a:ext cx="30174" cy="30174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2599146" y="4053551"/>
              <a:ext cx="1665285" cy="15112"/>
            </a:xfrm>
            <a:custGeom>
              <a:avLst/>
              <a:gdLst/>
              <a:ahLst/>
              <a:cxnLst/>
              <a:rect l="l" t="t" r="r" b="b"/>
              <a:pathLst>
                <a:path w="33500" h="304" extrusionOk="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020885" y="5056053"/>
              <a:ext cx="856951" cy="85402"/>
            </a:xfrm>
            <a:custGeom>
              <a:avLst/>
              <a:gdLst/>
              <a:ahLst/>
              <a:cxnLst/>
              <a:rect l="l" t="t" r="r" b="b"/>
              <a:pathLst>
                <a:path w="17239" h="1718" extrusionOk="0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1456015" y="4207503"/>
              <a:ext cx="649461" cy="933951"/>
            </a:xfrm>
            <a:custGeom>
              <a:avLst/>
              <a:gdLst/>
              <a:ahLst/>
              <a:cxnLst/>
              <a:rect l="l" t="t" r="r" b="b"/>
              <a:pathLst>
                <a:path w="13065" h="18788" extrusionOk="0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1979908" y="3236816"/>
              <a:ext cx="2925533" cy="30174"/>
            </a:xfrm>
            <a:custGeom>
              <a:avLst/>
              <a:gdLst/>
              <a:ahLst/>
              <a:cxnLst/>
              <a:rect l="l" t="t" r="r" b="b"/>
              <a:pathLst>
                <a:path w="58852" h="607" extrusionOk="0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1410828" y="5004156"/>
              <a:ext cx="257796" cy="137299"/>
            </a:xfrm>
            <a:custGeom>
              <a:avLst/>
              <a:gdLst/>
              <a:ahLst/>
              <a:cxnLst/>
              <a:rect l="l" t="t" r="r" b="b"/>
              <a:pathLst>
                <a:path w="5186" h="2762" extrusionOk="0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3536378" y="4478621"/>
              <a:ext cx="41856" cy="35195"/>
            </a:xfrm>
            <a:custGeom>
              <a:avLst/>
              <a:gdLst/>
              <a:ahLst/>
              <a:cxnLst/>
              <a:rect l="l" t="t" r="r" b="b"/>
              <a:pathLst>
                <a:path w="842" h="708" extrusionOk="0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492832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3559792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499543" y="4756451"/>
              <a:ext cx="38525" cy="33505"/>
            </a:xfrm>
            <a:custGeom>
              <a:avLst/>
              <a:gdLst/>
              <a:ahLst/>
              <a:cxnLst/>
              <a:rect l="l" t="t" r="r" b="b"/>
              <a:pathLst>
                <a:path w="775" h="67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3452667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3566502" y="4614181"/>
              <a:ext cx="28484" cy="40215"/>
            </a:xfrm>
            <a:custGeom>
              <a:avLst/>
              <a:gdLst/>
              <a:ahLst/>
              <a:cxnLst/>
              <a:rect l="l" t="t" r="r" b="b"/>
              <a:pathLst>
                <a:path w="573" h="809" extrusionOk="0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3345591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3350612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3375715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3429253" y="4620892"/>
              <a:ext cx="40215" cy="38525"/>
            </a:xfrm>
            <a:custGeom>
              <a:avLst/>
              <a:gdLst/>
              <a:ahLst/>
              <a:cxnLst/>
              <a:rect l="l" t="t" r="r" b="b"/>
              <a:pathLst>
                <a:path w="809" h="775" extrusionOk="0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3278632" y="4614181"/>
              <a:ext cx="50257" cy="48616"/>
            </a:xfrm>
            <a:custGeom>
              <a:avLst/>
              <a:gdLst/>
              <a:ahLst/>
              <a:cxnLst/>
              <a:rect l="l" t="t" r="r" b="b"/>
              <a:pathLst>
                <a:path w="1011" h="978" extrusionOk="0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341588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3467729" y="4358124"/>
              <a:ext cx="23513" cy="36885"/>
            </a:xfrm>
            <a:custGeom>
              <a:avLst/>
              <a:gdLst/>
              <a:ahLst/>
              <a:cxnLst/>
              <a:rect l="l" t="t" r="r" b="b"/>
              <a:pathLst>
                <a:path w="473" h="742" extrusionOk="0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3402459" y="4476981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3325508" y="4358124"/>
              <a:ext cx="28484" cy="36885"/>
            </a:xfrm>
            <a:custGeom>
              <a:avLst/>
              <a:gdLst/>
              <a:ahLst/>
              <a:cxnLst/>
              <a:rect l="l" t="t" r="r" b="b"/>
              <a:pathLst>
                <a:path w="573" h="742" extrusionOk="0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3307066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3521316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3451026" y="4190751"/>
              <a:ext cx="137249" cy="93803"/>
            </a:xfrm>
            <a:custGeom>
              <a:avLst/>
              <a:gdLst/>
              <a:ahLst/>
              <a:cxnLst/>
              <a:rect l="l" t="t" r="r" b="b"/>
              <a:pathLst>
                <a:path w="2761" h="1887" extrusionOk="0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3616710" y="4358124"/>
              <a:ext cx="23463" cy="40215"/>
            </a:xfrm>
            <a:custGeom>
              <a:avLst/>
              <a:gdLst/>
              <a:ahLst/>
              <a:cxnLst/>
              <a:rect l="l" t="t" r="r" b="b"/>
              <a:pathLst>
                <a:path w="472" h="809" extrusionOk="0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3686999" y="4476981"/>
              <a:ext cx="11781" cy="35195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3757289" y="4356434"/>
              <a:ext cx="31864" cy="35195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3569833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24216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636792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3350612" y="474974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370206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3310446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3166486" y="470957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3216693" y="4751430"/>
              <a:ext cx="36885" cy="33505"/>
            </a:xfrm>
            <a:custGeom>
              <a:avLst/>
              <a:gdLst/>
              <a:ahLst/>
              <a:cxnLst/>
              <a:rect l="l" t="t" r="r" b="b"/>
              <a:pathLst>
                <a:path w="742" h="674" extrusionOk="0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745558" y="4851844"/>
              <a:ext cx="138989" cy="16802"/>
            </a:xfrm>
            <a:custGeom>
              <a:avLst/>
              <a:gdLst/>
              <a:ahLst/>
              <a:cxnLst/>
              <a:rect l="l" t="t" r="r" b="b"/>
              <a:pathLst>
                <a:path w="2796" h="338" extrusionOk="0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4061912" y="457401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3235136" y="4570684"/>
              <a:ext cx="115526" cy="123877"/>
            </a:xfrm>
            <a:custGeom>
              <a:avLst/>
              <a:gdLst/>
              <a:ahLst/>
              <a:cxnLst/>
              <a:rect l="l" t="t" r="r" b="b"/>
              <a:pathLst>
                <a:path w="2324" h="2492" extrusionOk="0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3988242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845972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064382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206652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089485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251838" y="4476981"/>
              <a:ext cx="43596" cy="35195"/>
            </a:xfrm>
            <a:custGeom>
              <a:avLst/>
              <a:gdLst/>
              <a:ahLst/>
              <a:cxnLst/>
              <a:rect l="l" t="t" r="r" b="b"/>
              <a:pathLst>
                <a:path w="877" h="708" extrusionOk="0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034257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3139692" y="4614181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3271921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3072783" y="4754761"/>
              <a:ext cx="33505" cy="31864"/>
            </a:xfrm>
            <a:custGeom>
              <a:avLst/>
              <a:gdLst/>
              <a:ahLst/>
              <a:cxnLst/>
              <a:rect l="l" t="t" r="r" b="b"/>
              <a:pathLst>
                <a:path w="674" h="641" extrusionOk="0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3074423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3116279" y="4475291"/>
              <a:ext cx="28484" cy="43546"/>
            </a:xfrm>
            <a:custGeom>
              <a:avLst/>
              <a:gdLst/>
              <a:ahLst/>
              <a:cxnLst/>
              <a:rect l="l" t="t" r="r" b="b"/>
              <a:pathLst>
                <a:path w="573" h="876" extrusionOk="0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3633462" y="4751430"/>
              <a:ext cx="46877" cy="41906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990761" y="4610850"/>
              <a:ext cx="38525" cy="53587"/>
            </a:xfrm>
            <a:custGeom>
              <a:avLst/>
              <a:gdLst/>
              <a:ahLst/>
              <a:cxnLst/>
              <a:rect l="l" t="t" r="r" b="b"/>
              <a:pathLst>
                <a:path w="775" h="1078" extrusionOk="0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736345" y="4711264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359662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2948905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784912" y="4751430"/>
              <a:ext cx="38525" cy="45236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13380" y="4709574"/>
              <a:ext cx="162353" cy="133968"/>
            </a:xfrm>
            <a:custGeom>
              <a:avLst/>
              <a:gdLst/>
              <a:ahLst/>
              <a:cxnLst/>
              <a:rect l="l" t="t" r="r" b="b"/>
              <a:pathLst>
                <a:path w="3266" h="2695" extrusionOk="0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415020" y="4568994"/>
              <a:ext cx="232693" cy="130588"/>
            </a:xfrm>
            <a:custGeom>
              <a:avLst/>
              <a:gdLst/>
              <a:ahLst/>
              <a:cxnLst/>
              <a:rect l="l" t="t" r="r" b="b"/>
              <a:pathLst>
                <a:path w="4681" h="2627" extrusionOk="0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555600" y="4289525"/>
              <a:ext cx="127258" cy="122187"/>
            </a:xfrm>
            <a:custGeom>
              <a:avLst/>
              <a:gdLst/>
              <a:ahLst/>
              <a:cxnLst/>
              <a:rect l="l" t="t" r="r" b="b"/>
              <a:pathLst>
                <a:path w="2560" h="2458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2594125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2696180" y="4851844"/>
              <a:ext cx="127258" cy="142320"/>
            </a:xfrm>
            <a:custGeom>
              <a:avLst/>
              <a:gdLst/>
              <a:ahLst/>
              <a:cxnLst/>
              <a:rect l="l" t="t" r="r" b="b"/>
              <a:pathLst>
                <a:path w="2560" h="2863" extrusionOk="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3740537" y="4714595"/>
              <a:ext cx="15112" cy="120596"/>
            </a:xfrm>
            <a:custGeom>
              <a:avLst/>
              <a:gdLst/>
              <a:ahLst/>
              <a:cxnLst/>
              <a:rect l="l" t="t" r="r" b="b"/>
              <a:pathLst>
                <a:path w="304" h="2426" extrusionOk="0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3902890" y="4863576"/>
              <a:ext cx="15112" cy="135609"/>
            </a:xfrm>
            <a:custGeom>
              <a:avLst/>
              <a:gdLst/>
              <a:ahLst/>
              <a:cxnLst/>
              <a:rect l="l" t="t" r="r" b="b"/>
              <a:pathLst>
                <a:path w="304" h="2728" extrusionOk="0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4113760" y="4942217"/>
              <a:ext cx="23513" cy="35195"/>
            </a:xfrm>
            <a:custGeom>
              <a:avLst/>
              <a:gdLst/>
              <a:ahLst/>
              <a:cxnLst/>
              <a:rect l="l" t="t" r="r" b="b"/>
              <a:pathLst>
                <a:path w="473" h="708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4065243" y="4915473"/>
              <a:ext cx="128898" cy="87042"/>
            </a:xfrm>
            <a:custGeom>
              <a:avLst/>
              <a:gdLst/>
              <a:ahLst/>
              <a:cxnLst/>
              <a:rect l="l" t="t" r="r" b="b"/>
              <a:pathLst>
                <a:path w="2593" h="1751" extrusionOk="0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189070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712103" y="4615871"/>
              <a:ext cx="41906" cy="45236"/>
            </a:xfrm>
            <a:custGeom>
              <a:avLst/>
              <a:gdLst/>
              <a:ahLst/>
              <a:cxnLst/>
              <a:rect l="l" t="t" r="r" b="b"/>
              <a:pathLst>
                <a:path w="843" h="910" extrusionOk="0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4307927" y="3266940"/>
              <a:ext cx="590853" cy="1874514"/>
            </a:xfrm>
            <a:custGeom>
              <a:avLst/>
              <a:gdLst/>
              <a:ahLst/>
              <a:cxnLst/>
              <a:rect l="l" t="t" r="r" b="b"/>
              <a:pathLst>
                <a:path w="11886" h="37709" extrusionOk="0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634291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3665227" y="456735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882807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3926303" y="4734678"/>
              <a:ext cx="33554" cy="33554"/>
            </a:xfrm>
            <a:custGeom>
              <a:avLst/>
              <a:gdLst/>
              <a:ahLst/>
              <a:cxnLst/>
              <a:rect l="l" t="t" r="r" b="b"/>
              <a:pathLst>
                <a:path w="675" h="675" extrusionOk="0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856892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821747" y="4478621"/>
              <a:ext cx="48567" cy="35195"/>
            </a:xfrm>
            <a:custGeom>
              <a:avLst/>
              <a:gdLst/>
              <a:ahLst/>
              <a:cxnLst/>
              <a:rect l="l" t="t" r="r" b="b"/>
              <a:pathLst>
                <a:path w="977" h="708" extrusionOk="0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2776561" y="4430105"/>
              <a:ext cx="127208" cy="122237"/>
            </a:xfrm>
            <a:custGeom>
              <a:avLst/>
              <a:gdLst/>
              <a:ahLst/>
              <a:cxnLst/>
              <a:rect l="l" t="t" r="r" b="b"/>
              <a:pathLst>
                <a:path w="2559" h="2459" extrusionOk="0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716263" y="4609160"/>
              <a:ext cx="30174" cy="46926"/>
            </a:xfrm>
            <a:custGeom>
              <a:avLst/>
              <a:gdLst/>
              <a:ahLst/>
              <a:cxnLst/>
              <a:rect l="l" t="t" r="r" b="b"/>
              <a:pathLst>
                <a:path w="607" h="944" extrusionOk="0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804995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2853512" y="4617561"/>
              <a:ext cx="31864" cy="43546"/>
            </a:xfrm>
            <a:custGeom>
              <a:avLst/>
              <a:gdLst/>
              <a:ahLst/>
              <a:cxnLst/>
              <a:rect l="l" t="t" r="r" b="b"/>
              <a:pathLst>
                <a:path w="641" h="876" extrusionOk="0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659394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2927182" y="4754761"/>
              <a:ext cx="40215" cy="38575"/>
            </a:xfrm>
            <a:custGeom>
              <a:avLst/>
              <a:gdLst/>
              <a:ahLst/>
              <a:cxnLst/>
              <a:rect l="l" t="t" r="r" b="b"/>
              <a:pathLst>
                <a:path w="809" h="776" extrusionOk="0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2985741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3129651" y="4286144"/>
              <a:ext cx="125617" cy="135659"/>
            </a:xfrm>
            <a:custGeom>
              <a:avLst/>
              <a:gdLst/>
              <a:ahLst/>
              <a:cxnLst/>
              <a:rect l="l" t="t" r="r" b="b"/>
              <a:pathLst>
                <a:path w="2527" h="2729" extrusionOk="0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2880306" y="470957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2751408" y="4346393"/>
              <a:ext cx="38575" cy="45236"/>
            </a:xfrm>
            <a:custGeom>
              <a:avLst/>
              <a:gdLst/>
              <a:ahLst/>
              <a:cxnLst/>
              <a:rect l="l" t="t" r="r" b="b"/>
              <a:pathLst>
                <a:path w="776" h="910" extrusionOk="0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2853512" y="428952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893678" y="4346393"/>
              <a:ext cx="36885" cy="53637"/>
            </a:xfrm>
            <a:custGeom>
              <a:avLst/>
              <a:gdLst/>
              <a:ahLst/>
              <a:cxnLst/>
              <a:rect l="l" t="t" r="r" b="b"/>
              <a:pathLst>
                <a:path w="742" h="1079" extrusionOk="0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843471" y="429285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709601" y="4190751"/>
              <a:ext cx="137299" cy="93803"/>
            </a:xfrm>
            <a:custGeom>
              <a:avLst/>
              <a:gdLst/>
              <a:ahLst/>
              <a:cxnLst/>
              <a:rect l="l" t="t" r="r" b="b"/>
              <a:pathLst>
                <a:path w="2762" h="1887" extrusionOk="0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677787" y="4468580"/>
              <a:ext cx="40215" cy="51947"/>
            </a:xfrm>
            <a:custGeom>
              <a:avLst/>
              <a:gdLst/>
              <a:ahLst/>
              <a:cxnLst/>
              <a:rect l="l" t="t" r="r" b="b"/>
              <a:pathLst>
                <a:path w="809" h="1045" extrusionOk="0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979030" y="4476981"/>
              <a:ext cx="28534" cy="8401"/>
            </a:xfrm>
            <a:custGeom>
              <a:avLst/>
              <a:gdLst/>
              <a:ahLst/>
              <a:cxnLst/>
              <a:rect l="l" t="t" r="r" b="b"/>
              <a:pathLst>
                <a:path w="574" h="169" extrusionOk="0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2920471" y="442841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2970678" y="4478621"/>
              <a:ext cx="33505" cy="40215"/>
            </a:xfrm>
            <a:custGeom>
              <a:avLst/>
              <a:gdLst/>
              <a:ahLst/>
              <a:cxnLst/>
              <a:rect l="l" t="t" r="r" b="b"/>
              <a:pathLst>
                <a:path w="674" h="809" extrusionOk="0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3029237" y="4349773"/>
              <a:ext cx="40215" cy="45236"/>
            </a:xfrm>
            <a:custGeom>
              <a:avLst/>
              <a:gdLst/>
              <a:ahLst/>
              <a:cxnLst/>
              <a:rect l="l" t="t" r="r" b="b"/>
              <a:pathLst>
                <a:path w="809" h="910" extrusionOk="0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3176528" y="4354794"/>
              <a:ext cx="36885" cy="48567"/>
            </a:xfrm>
            <a:custGeom>
              <a:avLst/>
              <a:gdLst/>
              <a:ahLst/>
              <a:cxnLst/>
              <a:rect l="l" t="t" r="r" b="b"/>
              <a:pathLst>
                <a:path w="742" h="977" extrusionOk="0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3896179" y="4359815"/>
              <a:ext cx="31864" cy="36835"/>
            </a:xfrm>
            <a:custGeom>
              <a:avLst/>
              <a:gdLst/>
              <a:ahLst/>
              <a:cxnLst/>
              <a:rect l="l" t="t" r="r" b="b"/>
              <a:pathLst>
                <a:path w="641" h="741" extrusionOk="0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973198" y="3258539"/>
              <a:ext cx="2344821" cy="1882915"/>
            </a:xfrm>
            <a:custGeom>
              <a:avLst/>
              <a:gdLst/>
              <a:ahLst/>
              <a:cxnLst/>
              <a:rect l="l" t="t" r="r" b="b"/>
              <a:pathLst>
                <a:path w="47170" h="37878" extrusionOk="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2021714" y="4870287"/>
              <a:ext cx="13471" cy="18442"/>
            </a:xfrm>
            <a:custGeom>
              <a:avLst/>
              <a:gdLst/>
              <a:ahLst/>
              <a:cxnLst/>
              <a:rect l="l" t="t" r="r" b="b"/>
              <a:pathLst>
                <a:path w="271" h="371" extrusionOk="0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1112916" y="4369856"/>
              <a:ext cx="286280" cy="771599"/>
            </a:xfrm>
            <a:custGeom>
              <a:avLst/>
              <a:gdLst/>
              <a:ahLst/>
              <a:cxnLst/>
              <a:rect l="l" t="t" r="r" b="b"/>
              <a:pathLst>
                <a:path w="5759" h="15522" extrusionOk="0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1151442" y="4383228"/>
              <a:ext cx="35195" cy="115526"/>
            </a:xfrm>
            <a:custGeom>
              <a:avLst/>
              <a:gdLst/>
              <a:ahLst/>
              <a:cxnLst/>
              <a:rect l="l" t="t" r="r" b="b"/>
              <a:pathLst>
                <a:path w="708" h="2324" extrusionOk="0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2031756" y="4922134"/>
              <a:ext cx="31864" cy="102154"/>
            </a:xfrm>
            <a:custGeom>
              <a:avLst/>
              <a:gdLst/>
              <a:ahLst/>
              <a:cxnLst/>
              <a:rect l="l" t="t" r="r" b="b"/>
              <a:pathLst>
                <a:path w="641" h="2055" extrusionOk="0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4336361" y="4195772"/>
              <a:ext cx="135609" cy="83761"/>
            </a:xfrm>
            <a:custGeom>
              <a:avLst/>
              <a:gdLst/>
              <a:ahLst/>
              <a:cxnLst/>
              <a:rect l="l" t="t" r="r" b="b"/>
              <a:pathLst>
                <a:path w="2728" h="1685" extrusionOk="0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413380" y="4286144"/>
              <a:ext cx="125567" cy="135659"/>
            </a:xfrm>
            <a:custGeom>
              <a:avLst/>
              <a:gdLst/>
              <a:ahLst/>
              <a:cxnLst/>
              <a:rect l="l" t="t" r="r" b="b"/>
              <a:pathLst>
                <a:path w="2526" h="2729" extrusionOk="0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4132202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4041829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4209153" y="4430105"/>
              <a:ext cx="127258" cy="122237"/>
            </a:xfrm>
            <a:custGeom>
              <a:avLst/>
              <a:gdLst/>
              <a:ahLst/>
              <a:cxnLst/>
              <a:rect l="l" t="t" r="r" b="b"/>
              <a:pathLst>
                <a:path w="2560" h="2459" extrusionOk="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4237637" y="4570684"/>
              <a:ext cx="125567" cy="122237"/>
            </a:xfrm>
            <a:custGeom>
              <a:avLst/>
              <a:gdLst/>
              <a:ahLst/>
              <a:cxnLst/>
              <a:rect l="l" t="t" r="r" b="b"/>
              <a:pathLst>
                <a:path w="2526" h="2459" extrusionOk="0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3896179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2699560" y="4287835"/>
              <a:ext cx="128898" cy="123877"/>
            </a:xfrm>
            <a:custGeom>
              <a:avLst/>
              <a:gdLst/>
              <a:ahLst/>
              <a:cxnLst/>
              <a:rect l="l" t="t" r="r" b="b"/>
              <a:pathLst>
                <a:path w="2593" h="2492" extrusionOk="0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3005823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4092037" y="4568994"/>
              <a:ext cx="128898" cy="123927"/>
            </a:xfrm>
            <a:custGeom>
              <a:avLst/>
              <a:gdLst/>
              <a:ahLst/>
              <a:cxnLst/>
              <a:rect l="l" t="t" r="r" b="b"/>
              <a:pathLst>
                <a:path w="2593" h="2493" extrusionOk="0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3608358" y="4192441"/>
              <a:ext cx="127208" cy="88732"/>
            </a:xfrm>
            <a:custGeom>
              <a:avLst/>
              <a:gdLst/>
              <a:ahLst/>
              <a:cxnLst/>
              <a:rect l="l" t="t" r="r" b="b"/>
              <a:pathLst>
                <a:path w="2559" h="1785" extrusionOk="0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3154755" y="4195772"/>
              <a:ext cx="137299" cy="80381"/>
            </a:xfrm>
            <a:custGeom>
              <a:avLst/>
              <a:gdLst/>
              <a:ahLst/>
              <a:cxnLst/>
              <a:rect l="l" t="t" r="r" b="b"/>
              <a:pathLst>
                <a:path w="2762" h="1617" extrusionOk="0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2562311" y="4192441"/>
              <a:ext cx="127258" cy="88732"/>
            </a:xfrm>
            <a:custGeom>
              <a:avLst/>
              <a:gdLst/>
              <a:ahLst/>
              <a:cxnLst/>
              <a:rect l="l" t="t" r="r" b="b"/>
              <a:pathLst>
                <a:path w="2560" h="1785" extrusionOk="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3748938" y="4195772"/>
              <a:ext cx="133919" cy="80381"/>
            </a:xfrm>
            <a:custGeom>
              <a:avLst/>
              <a:gdLst/>
              <a:ahLst/>
              <a:cxnLst/>
              <a:rect l="l" t="t" r="r" b="b"/>
              <a:pathLst>
                <a:path w="2694" h="1617" extrusionOk="0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3790744" y="4430105"/>
              <a:ext cx="113886" cy="123877"/>
            </a:xfrm>
            <a:custGeom>
              <a:avLst/>
              <a:gdLst/>
              <a:ahLst/>
              <a:cxnLst/>
              <a:rect l="l" t="t" r="r" b="b"/>
              <a:pathLst>
                <a:path w="2291" h="2492" extrusionOk="0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3822559" y="4476981"/>
              <a:ext cx="38525" cy="40215"/>
            </a:xfrm>
            <a:custGeom>
              <a:avLst/>
              <a:gdLst/>
              <a:ahLst/>
              <a:cxnLst/>
              <a:rect l="l" t="t" r="r" b="b"/>
              <a:pathLst>
                <a:path w="775" h="809" extrusionOk="0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3750579" y="4711264"/>
              <a:ext cx="113886" cy="123927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3859394" y="4615871"/>
              <a:ext cx="36835" cy="43546"/>
            </a:xfrm>
            <a:custGeom>
              <a:avLst/>
              <a:gdLst/>
              <a:ahLst/>
              <a:cxnLst/>
              <a:rect l="l" t="t" r="r" b="b"/>
              <a:pathLst>
                <a:path w="741" h="876" extrusionOk="0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3780703" y="4433435"/>
              <a:ext cx="15112" cy="120547"/>
            </a:xfrm>
            <a:custGeom>
              <a:avLst/>
              <a:gdLst/>
              <a:ahLst/>
              <a:cxnLst/>
              <a:rect l="l" t="t" r="r" b="b"/>
              <a:pathLst>
                <a:path w="304" h="2425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3805806" y="456899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4066933" y="442677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3951407" y="4570684"/>
              <a:ext cx="115576" cy="123877"/>
            </a:xfrm>
            <a:custGeom>
              <a:avLst/>
              <a:gdLst/>
              <a:ahLst/>
              <a:cxnLst/>
              <a:rect l="l" t="t" r="r" b="b"/>
              <a:pathLst>
                <a:path w="2325" h="2492" extrusionOk="0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3961448" y="4473601"/>
              <a:ext cx="45236" cy="36885"/>
            </a:xfrm>
            <a:custGeom>
              <a:avLst/>
              <a:gdLst/>
              <a:ahLst/>
              <a:cxnLst/>
              <a:rect l="l" t="t" r="r" b="b"/>
              <a:pathLst>
                <a:path w="910" h="742" extrusionOk="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3922973" y="4428414"/>
              <a:ext cx="128948" cy="123927"/>
            </a:xfrm>
            <a:custGeom>
              <a:avLst/>
              <a:gdLst/>
              <a:ahLst/>
              <a:cxnLst/>
              <a:rect l="l" t="t" r="r" b="b"/>
              <a:pathLst>
                <a:path w="2594" h="2493" extrusionOk="0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4247679" y="4873617"/>
              <a:ext cx="45236" cy="30174"/>
            </a:xfrm>
            <a:custGeom>
              <a:avLst/>
              <a:gdLst/>
              <a:ahLst/>
              <a:cxnLst/>
              <a:rect l="l" t="t" r="r" b="b"/>
              <a:pathLst>
                <a:path w="910" h="607" extrusionOk="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4386568" y="4353104"/>
              <a:ext cx="56968" cy="40215"/>
            </a:xfrm>
            <a:custGeom>
              <a:avLst/>
              <a:gdLst/>
              <a:ahLst/>
              <a:cxnLst/>
              <a:rect l="l" t="t" r="r" b="b"/>
              <a:pathLst>
                <a:path w="1146" h="809" extrusionOk="0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4165657" y="4704553"/>
              <a:ext cx="309693" cy="138989"/>
            </a:xfrm>
            <a:custGeom>
              <a:avLst/>
              <a:gdLst/>
              <a:ahLst/>
              <a:cxnLst/>
              <a:rect l="l" t="t" r="r" b="b"/>
              <a:pathLst>
                <a:path w="6230" h="2796" extrusionOk="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3779062" y="4736368"/>
              <a:ext cx="45236" cy="26843"/>
            </a:xfrm>
            <a:custGeom>
              <a:avLst/>
              <a:gdLst/>
              <a:ahLst/>
              <a:cxnLst/>
              <a:rect l="l" t="t" r="r" b="b"/>
              <a:pathLst>
                <a:path w="910" h="540" extrusionOk="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4348093" y="4920494"/>
              <a:ext cx="127258" cy="82021"/>
            </a:xfrm>
            <a:custGeom>
              <a:avLst/>
              <a:gdLst/>
              <a:ahLst/>
              <a:cxnLst/>
              <a:rect l="l" t="t" r="r" b="b"/>
              <a:pathLst>
                <a:path w="2560" h="1650" extrusionOk="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4204133" y="4851844"/>
              <a:ext cx="123927" cy="149031"/>
            </a:xfrm>
            <a:custGeom>
              <a:avLst/>
              <a:gdLst/>
              <a:ahLst/>
              <a:cxnLst/>
              <a:rect l="l" t="t" r="r" b="b"/>
              <a:pathLst>
                <a:path w="2493" h="2998" extrusionOk="0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4344713" y="4932176"/>
              <a:ext cx="8451" cy="70340"/>
            </a:xfrm>
            <a:custGeom>
              <a:avLst/>
              <a:gdLst/>
              <a:ahLst/>
              <a:cxnLst/>
              <a:rect l="l" t="t" r="r" b="b"/>
              <a:pathLst>
                <a:path w="170" h="1415" extrusionOk="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4394920" y="4942217"/>
              <a:ext cx="28534" cy="38575"/>
            </a:xfrm>
            <a:custGeom>
              <a:avLst/>
              <a:gdLst/>
              <a:ahLst/>
              <a:cxnLst/>
              <a:rect l="l" t="t" r="r" b="b"/>
              <a:pathLst>
                <a:path w="574" h="776" extrusionOk="0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4399940" y="4500394"/>
              <a:ext cx="55327" cy="45236"/>
            </a:xfrm>
            <a:custGeom>
              <a:avLst/>
              <a:gdLst/>
              <a:ahLst/>
              <a:cxnLst/>
              <a:rect l="l" t="t" r="r" b="b"/>
              <a:pathLst>
                <a:path w="1113" h="910" extrusionOk="0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4269402" y="4289525"/>
              <a:ext cx="202568" cy="125567"/>
            </a:xfrm>
            <a:custGeom>
              <a:avLst/>
              <a:gdLst/>
              <a:ahLst/>
              <a:cxnLst/>
              <a:rect l="l" t="t" r="r" b="b"/>
              <a:pathLst>
                <a:path w="4075" h="2526" extrusionOk="0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4348093" y="4430105"/>
              <a:ext cx="132278" cy="262817"/>
            </a:xfrm>
            <a:custGeom>
              <a:avLst/>
              <a:gdLst/>
              <a:ahLst/>
              <a:cxnLst/>
              <a:rect l="l" t="t" r="r" b="b"/>
              <a:pathLst>
                <a:path w="2661" h="5287" extrusionOk="0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4252699" y="4947238"/>
              <a:ext cx="41856" cy="25153"/>
            </a:xfrm>
            <a:custGeom>
              <a:avLst/>
              <a:gdLst/>
              <a:ahLst/>
              <a:cxnLst/>
              <a:rect l="l" t="t" r="r" b="b"/>
              <a:pathLst>
                <a:path w="842" h="506" extrusionOk="0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2443504" y="4492043"/>
              <a:ext cx="56918" cy="46877"/>
            </a:xfrm>
            <a:custGeom>
              <a:avLst/>
              <a:gdLst/>
              <a:ahLst/>
              <a:cxnLst/>
              <a:rect l="l" t="t" r="r" b="b"/>
              <a:pathLst>
                <a:path w="1145" h="943" extrusionOk="0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4026767" y="4707934"/>
              <a:ext cx="125567" cy="135609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553959" y="4848514"/>
              <a:ext cx="125567" cy="155692"/>
            </a:xfrm>
            <a:custGeom>
              <a:avLst/>
              <a:gdLst/>
              <a:ahLst/>
              <a:cxnLst/>
              <a:rect l="l" t="t" r="r" b="b"/>
              <a:pathLst>
                <a:path w="2526" h="3132" extrusionOk="0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409999" y="4426774"/>
              <a:ext cx="205899" cy="130588"/>
            </a:xfrm>
            <a:custGeom>
              <a:avLst/>
              <a:gdLst/>
              <a:ahLst/>
              <a:cxnLst/>
              <a:rect l="l" t="t" r="r" b="b"/>
              <a:pathLst>
                <a:path w="4142" h="2627" extrusionOk="0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2416710" y="4195772"/>
              <a:ext cx="132278" cy="80381"/>
            </a:xfrm>
            <a:custGeom>
              <a:avLst/>
              <a:gdLst/>
              <a:ahLst/>
              <a:cxnLst/>
              <a:rect l="l" t="t" r="r" b="b"/>
              <a:pathLst>
                <a:path w="2661" h="1617" extrusionOk="0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2409999" y="4850204"/>
              <a:ext cx="128948" cy="143960"/>
            </a:xfrm>
            <a:custGeom>
              <a:avLst/>
              <a:gdLst/>
              <a:ahLst/>
              <a:cxnLst/>
              <a:rect l="l" t="t" r="r" b="b"/>
              <a:pathLst>
                <a:path w="2594" h="2896" extrusionOk="0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735516" y="4850204"/>
              <a:ext cx="160712" cy="143960"/>
            </a:xfrm>
            <a:custGeom>
              <a:avLst/>
              <a:gdLst/>
              <a:ahLst/>
              <a:cxnLst/>
              <a:rect l="l" t="t" r="r" b="b"/>
              <a:pathLst>
                <a:path w="3233" h="2896" extrusionOk="0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3912931" y="4850204"/>
              <a:ext cx="130588" cy="150671"/>
            </a:xfrm>
            <a:custGeom>
              <a:avLst/>
              <a:gdLst/>
              <a:ahLst/>
              <a:cxnLst/>
              <a:rect l="l" t="t" r="r" b="b"/>
              <a:pathLst>
                <a:path w="2627" h="3031" extrusionOk="0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3022576" y="4850204"/>
              <a:ext cx="697928" cy="155692"/>
            </a:xfrm>
            <a:custGeom>
              <a:avLst/>
              <a:gdLst/>
              <a:ahLst/>
              <a:cxnLst/>
              <a:rect l="l" t="t" r="r" b="b"/>
              <a:pathLst>
                <a:path w="14040" h="3132" extrusionOk="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2843471" y="4845183"/>
              <a:ext cx="169113" cy="157332"/>
            </a:xfrm>
            <a:custGeom>
              <a:avLst/>
              <a:gdLst/>
              <a:ahLst/>
              <a:cxnLst/>
              <a:rect l="l" t="t" r="r" b="b"/>
              <a:pathLst>
                <a:path w="3402" h="3165" extrusionOk="0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7" name="Google Shape;477;p3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8" name="Google Shape;478;p3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9" name="Google Shape;479;p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484" name="Google Shape;484;p4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4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488" name="Google Shape;488;p4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4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509" name="Google Shape;509;p4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" name="Google Shape;515;p4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516" name="Google Shape;516;p4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4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30" name="Google Shape;530;p4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548" name="Google Shape;548;p4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874" name="Google Shape;874;p6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6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878" name="Google Shape;878;p6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" name="Google Shape;881;p6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882" name="Google Shape;882;p6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" name="Google Shape;885;p6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886" name="Google Shape;886;p6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6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890" name="Google Shape;890;p6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6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899" name="Google Shape;899;p6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6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908" name="Google Shape;908;p6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6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919" name="Google Shape;919;p6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6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922" name="Google Shape;922;p6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" name="Google Shape;926;p6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927" name="Google Shape;927;p6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6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6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2" name="Google Shape;1062;p7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063" name="Google Shape;1063;p7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067" name="Google Shape;1067;p7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" name="Google Shape;1070;p7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071" name="Google Shape;1071;p7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7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075" name="Google Shape;1075;p7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7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079" name="Google Shape;1079;p7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" name="Google Shape;1087;p7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088" name="Google Shape;1088;p7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7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097" name="Google Shape;1097;p7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7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108" name="Google Shape;1108;p7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" name="Google Shape;1110;p7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111" name="Google Shape;1111;p7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7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116" name="Google Shape;1116;p7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7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7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8" name="Google Shape;1248;p7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9" name="Google Shape;1249;p7"/>
          <p:cNvSpPr txBox="1">
            <a:spLocks noGrp="1"/>
          </p:cNvSpPr>
          <p:nvPr>
            <p:ph type="body" idx="3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0" name="Google Shape;1250;p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9" name="Google Shape;1439;p9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440" name="Google Shape;1440;p9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9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9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3" name="Google Shape;1443;p9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4" name="Google Shape;1444;p9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445" name="Google Shape;1445;p9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9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9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9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9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9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9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9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9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4" name="Google Shape;1454;p9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455" name="Google Shape;1455;p9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9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9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9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9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9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9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9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9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9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9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9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9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9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9" name="Google Shape;1469;p9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470" name="Google Shape;1470;p9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9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9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3" name="Google Shape;1473;p9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474" name="Google Shape;1474;p9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9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9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9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9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9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9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9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9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9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9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9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9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9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9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9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9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9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9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9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9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9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9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9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9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9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9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9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9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9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9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9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9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9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9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9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9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9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9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9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9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9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9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9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9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9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9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9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9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9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9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9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9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9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9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9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9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9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9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3" name="Google Shape;1533;p9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534" name="Google Shape;1534;p9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9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9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9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9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9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9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9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9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9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9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9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9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9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9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9" name="Google Shape;1549;p9"/>
          <p:cNvSpPr txBox="1">
            <a:spLocks noGrp="1"/>
          </p:cNvSpPr>
          <p:nvPr>
            <p:ph type="body" idx="1"/>
          </p:nvPr>
        </p:nvSpPr>
        <p:spPr>
          <a:xfrm>
            <a:off x="457200" y="4085775"/>
            <a:ext cx="82296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2400"/>
              <a:buFont typeface="Amatic SC"/>
              <a:buNone/>
              <a:defRPr sz="2400" b="1"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1550" name="Google Shape;1550;p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buNone/>
              <a:defRPr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amatic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merriweather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電神阿宏</a:t>
            </a:r>
            <a:br>
              <a:rPr lang="en-US" altLang="zh-TW" dirty="0"/>
            </a:br>
            <a:r>
              <a:rPr lang="zh-TW" altLang="en-US" dirty="0"/>
              <a:t>與他的小夥伴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0" name="Google Shape;19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150" y="618244"/>
            <a:ext cx="2765700" cy="2765700"/>
          </a:xfrm>
          <a:prstGeom prst="ellipse">
            <a:avLst/>
          </a:prstGeom>
          <a:noFill/>
          <a:ln w="2286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61" name="Google Shape;1961;p22"/>
          <p:cNvSpPr txBox="1">
            <a:spLocks noGrp="1"/>
          </p:cNvSpPr>
          <p:nvPr>
            <p:ph type="title"/>
          </p:nvPr>
        </p:nvSpPr>
        <p:spPr>
          <a:xfrm>
            <a:off x="1051400" y="3407725"/>
            <a:ext cx="70413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962" name="Google Shape;1962;p22"/>
          <p:cNvSpPr txBox="1">
            <a:spLocks noGrp="1"/>
          </p:cNvSpPr>
          <p:nvPr>
            <p:ph type="body" idx="1"/>
          </p:nvPr>
        </p:nvSpPr>
        <p:spPr>
          <a:xfrm>
            <a:off x="1051400" y="3809223"/>
            <a:ext cx="7041300" cy="1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/>
              <a:t>A complex idea can be conveyed with just a single still image, namely making it possible to absorb large amounts of data quickly.</a:t>
            </a:r>
            <a:endParaRPr sz="1600"/>
          </a:p>
        </p:txBody>
      </p:sp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3"/>
          <p:cNvSpPr txBox="1">
            <a:spLocks noGrp="1"/>
          </p:cNvSpPr>
          <p:nvPr>
            <p:ph type="title" idx="4294967295"/>
          </p:nvPr>
        </p:nvSpPr>
        <p:spPr>
          <a:xfrm>
            <a:off x="2923225" y="406225"/>
            <a:ext cx="3297600" cy="19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chemeClr val="lt1"/>
                </a:solidFill>
              </a:rPr>
              <a:t>Want big impact</a:t>
            </a:r>
            <a:endParaRPr sz="2400"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latin typeface="Merriweather"/>
                <a:ea typeface="Merriweather"/>
                <a:cs typeface="Merriweather"/>
                <a:sym typeface="Merriweather"/>
              </a:rPr>
              <a:t>Use big image.</a:t>
            </a:r>
            <a:endParaRPr sz="2400"/>
          </a:p>
        </p:txBody>
      </p:sp>
      <p:sp>
        <p:nvSpPr>
          <p:cNvPr id="1969" name="Google Shape;1969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11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p24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1975" name="Google Shape;1975;p24"/>
          <p:cNvSpPr/>
          <p:nvPr/>
        </p:nvSpPr>
        <p:spPr>
          <a:xfrm>
            <a:off x="3706478" y="1712600"/>
            <a:ext cx="1707000" cy="1718400"/>
          </a:xfrm>
          <a:prstGeom prst="ellipse">
            <a:avLst/>
          </a:prstGeom>
          <a:noFill/>
          <a:ln w="9525" cap="rnd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Gray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6" name="Google Shape;1976;p24"/>
          <p:cNvSpPr/>
          <p:nvPr/>
        </p:nvSpPr>
        <p:spPr>
          <a:xfrm>
            <a:off x="2166525" y="1712600"/>
            <a:ext cx="1707000" cy="1718400"/>
          </a:xfrm>
          <a:prstGeom prst="ellipse">
            <a:avLst/>
          </a:prstGeom>
          <a:noFill/>
          <a:ln w="9525" cap="rnd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White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7" name="Google Shape;1977;p24"/>
          <p:cNvSpPr/>
          <p:nvPr/>
        </p:nvSpPr>
        <p:spPr>
          <a:xfrm>
            <a:off x="5270306" y="1712600"/>
            <a:ext cx="1707000" cy="1718400"/>
          </a:xfrm>
          <a:prstGeom prst="ellipse">
            <a:avLst/>
          </a:prstGeom>
          <a:noFill/>
          <a:ln w="9525" cap="rnd" cmpd="sng">
            <a:solidFill>
              <a:schemeClr val="accent1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Black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78" name="Google Shape;1978;p2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p2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use diagrams to explain complex ideas</a:t>
            </a:r>
            <a:endParaRPr/>
          </a:p>
        </p:txBody>
      </p:sp>
      <p:sp>
        <p:nvSpPr>
          <p:cNvPr id="1984" name="Google Shape;1984;p2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985" name="Google Shape;1985;p25"/>
          <p:cNvGrpSpPr/>
          <p:nvPr/>
        </p:nvGrpSpPr>
        <p:grpSpPr>
          <a:xfrm>
            <a:off x="2256567" y="1058103"/>
            <a:ext cx="4036590" cy="3713071"/>
            <a:chOff x="2256567" y="677103"/>
            <a:chExt cx="4036590" cy="3713071"/>
          </a:xfrm>
        </p:grpSpPr>
        <p:sp>
          <p:nvSpPr>
            <p:cNvPr id="1986" name="Google Shape;1986;p25"/>
            <p:cNvSpPr/>
            <p:nvPr/>
          </p:nvSpPr>
          <p:spPr>
            <a:xfrm rot="-6596588">
              <a:off x="3726388" y="3510395"/>
              <a:ext cx="771357" cy="77135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87" name="Google Shape;1987;p25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88" name="Google Shape;1988;p25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89" name="Google Shape;1989;p25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0" name="Google Shape;1990;p25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1" name="Google Shape;1991;p25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992" name="Google Shape;1992;p25"/>
          <p:cNvGrpSpPr/>
          <p:nvPr/>
        </p:nvGrpSpPr>
        <p:grpSpPr>
          <a:xfrm>
            <a:off x="4447194" y="2196766"/>
            <a:ext cx="2440200" cy="2440200"/>
            <a:chOff x="4447194" y="1815766"/>
            <a:chExt cx="2440200" cy="2440200"/>
          </a:xfrm>
        </p:grpSpPr>
        <p:sp>
          <p:nvSpPr>
            <p:cNvPr id="1993" name="Google Shape;1993;p25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4" name="Google Shape;1994;p25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Lorem ipsum congue tempus</a:t>
              </a:r>
              <a:endParaRPr sz="12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1995" name="Google Shape;1995;p25"/>
          <p:cNvGrpSpPr/>
          <p:nvPr/>
        </p:nvGrpSpPr>
        <p:grpSpPr>
          <a:xfrm>
            <a:off x="3566937" y="1755053"/>
            <a:ext cx="1423800" cy="1423800"/>
            <a:chOff x="3490737" y="1374053"/>
            <a:chExt cx="1423800" cy="1423800"/>
          </a:xfrm>
        </p:grpSpPr>
        <p:sp>
          <p:nvSpPr>
            <p:cNvPr id="1996" name="Google Shape;1996;p25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1997" name="Google Shape;1997;p25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Lorem ipsum tempus</a:t>
              </a:r>
              <a:endParaRPr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2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003" name="Google Shape;2003;p26"/>
          <p:cNvGraphicFramePr/>
          <p:nvPr/>
        </p:nvGraphicFramePr>
        <p:xfrm>
          <a:off x="1562500" y="1436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{8DAEDABC-BADD-4293-A472-D3AD88E73092}</a:tableStyleId>
              </a:tblPr>
              <a:tblGrid>
                <a:gridCol w="150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04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7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A</a:t>
                      </a:r>
                      <a:endParaRPr sz="1800" b="1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B</a:t>
                      </a:r>
                      <a:endParaRPr sz="1800" b="1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C</a:t>
                      </a:r>
                      <a:endParaRPr sz="1800" b="1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73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Yellow</a:t>
                      </a:r>
                      <a:endParaRPr sz="9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10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20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3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Blue</a:t>
                      </a:r>
                      <a:endParaRPr sz="9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30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15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10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3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Orange</a:t>
                      </a:r>
                      <a:endParaRPr sz="9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24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16</a:t>
                      </a:r>
                      <a:endParaRPr sz="14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5F6F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04" name="Google Shape;2004;p2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9" name="Google Shape;2009;p27" descr="mapa_esbozo_n_50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352" y="927824"/>
            <a:ext cx="7285297" cy="36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0" name="Google Shape;2010;p27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011" name="Google Shape;2011;p27"/>
          <p:cNvSpPr/>
          <p:nvPr/>
        </p:nvSpPr>
        <p:spPr>
          <a:xfrm>
            <a:off x="2275650" y="1832131"/>
            <a:ext cx="7020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our office</a:t>
            </a:r>
            <a:endParaRPr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grpSp>
        <p:nvGrpSpPr>
          <p:cNvPr id="2012" name="Google Shape;2012;p27"/>
          <p:cNvGrpSpPr/>
          <p:nvPr/>
        </p:nvGrpSpPr>
        <p:grpSpPr>
          <a:xfrm>
            <a:off x="1633114" y="2176824"/>
            <a:ext cx="190252" cy="171538"/>
            <a:chOff x="2898281" y="1033551"/>
            <a:chExt cx="426000" cy="512208"/>
          </a:xfrm>
        </p:grpSpPr>
        <p:sp>
          <p:nvSpPr>
            <p:cNvPr id="2013" name="Google Shape;2013;p27"/>
            <p:cNvSpPr/>
            <p:nvPr/>
          </p:nvSpPr>
          <p:spPr>
            <a:xfrm>
              <a:off x="2898281" y="1060984"/>
              <a:ext cx="426000" cy="484775"/>
            </a:xfrm>
            <a:custGeom>
              <a:avLst/>
              <a:gdLst/>
              <a:ahLst/>
              <a:cxnLst/>
              <a:rect l="l" t="t" r="r" b="b"/>
              <a:pathLst>
                <a:path w="17040" h="19391" extrusionOk="0">
                  <a:moveTo>
                    <a:pt x="152" y="17224"/>
                  </a:moveTo>
                  <a:cubicBezTo>
                    <a:pt x="6800" y="9766"/>
                    <a:pt x="6827" y="9791"/>
                    <a:pt x="13447" y="2308"/>
                  </a:cubicBezTo>
                  <a:cubicBezTo>
                    <a:pt x="14286" y="1360"/>
                    <a:pt x="15634" y="1495"/>
                    <a:pt x="15068" y="363"/>
                  </a:cubicBezTo>
                  <a:cubicBezTo>
                    <a:pt x="14545" y="-682"/>
                    <a:pt x="13950" y="833"/>
                    <a:pt x="13123" y="1660"/>
                  </a:cubicBezTo>
                  <a:cubicBezTo>
                    <a:pt x="9515" y="5268"/>
                    <a:pt x="6845" y="9717"/>
                    <a:pt x="4043" y="13981"/>
                  </a:cubicBezTo>
                  <a:cubicBezTo>
                    <a:pt x="2890" y="15735"/>
                    <a:pt x="-1202" y="20429"/>
                    <a:pt x="477" y="19170"/>
                  </a:cubicBezTo>
                  <a:cubicBezTo>
                    <a:pt x="4145" y="16418"/>
                    <a:pt x="7050" y="12771"/>
                    <a:pt x="10204" y="9442"/>
                  </a:cubicBezTo>
                  <a:cubicBezTo>
                    <a:pt x="12807" y="6694"/>
                    <a:pt x="12853" y="6737"/>
                    <a:pt x="15392" y="3930"/>
                  </a:cubicBezTo>
                  <a:cubicBezTo>
                    <a:pt x="15936" y="3329"/>
                    <a:pt x="17040" y="2182"/>
                    <a:pt x="16365" y="2632"/>
                  </a:cubicBezTo>
                  <a:cubicBezTo>
                    <a:pt x="11977" y="5558"/>
                    <a:pt x="8555" y="9746"/>
                    <a:pt x="5016" y="13657"/>
                  </a:cubicBezTo>
                  <a:cubicBezTo>
                    <a:pt x="3928" y="14859"/>
                    <a:pt x="1925" y="17397"/>
                    <a:pt x="3071" y="16251"/>
                  </a:cubicBezTo>
                  <a:cubicBezTo>
                    <a:pt x="7572" y="11750"/>
                    <a:pt x="12545" y="7354"/>
                    <a:pt x="15392" y="1660"/>
                  </a:cubicBezTo>
                  <a:cubicBezTo>
                    <a:pt x="16367" y="-291"/>
                    <a:pt x="13692" y="3036"/>
                    <a:pt x="12150" y="4578"/>
                  </a:cubicBezTo>
                  <a:cubicBezTo>
                    <a:pt x="8469" y="8259"/>
                    <a:pt x="1774" y="11045"/>
                    <a:pt x="1774" y="16251"/>
                  </a:cubicBezTo>
                  <a:cubicBezTo>
                    <a:pt x="1774" y="18316"/>
                    <a:pt x="4608" y="13247"/>
                    <a:pt x="5989" y="11712"/>
                  </a:cubicBezTo>
                  <a:cubicBezTo>
                    <a:pt x="8601" y="8810"/>
                    <a:pt x="12825" y="6745"/>
                    <a:pt x="13771" y="2957"/>
                  </a:cubicBezTo>
                  <a:cubicBezTo>
                    <a:pt x="14000" y="2040"/>
                    <a:pt x="12911" y="3369"/>
                    <a:pt x="12150" y="3930"/>
                  </a:cubicBezTo>
                  <a:cubicBezTo>
                    <a:pt x="9826" y="5642"/>
                    <a:pt x="9651" y="5455"/>
                    <a:pt x="7610" y="7496"/>
                  </a:cubicBezTo>
                  <a:cubicBezTo>
                    <a:pt x="4721" y="10385"/>
                    <a:pt x="1443" y="13347"/>
                    <a:pt x="152" y="17224"/>
                  </a:cubicBezTo>
                  <a:cubicBezTo>
                    <a:pt x="-432" y="18978"/>
                    <a:pt x="1228" y="15717"/>
                    <a:pt x="2422" y="14306"/>
                  </a:cubicBezTo>
                  <a:cubicBezTo>
                    <a:pt x="5484" y="10687"/>
                    <a:pt x="8717" y="7200"/>
                    <a:pt x="12150" y="3930"/>
                  </a:cubicBezTo>
                  <a:cubicBezTo>
                    <a:pt x="13036" y="3086"/>
                    <a:pt x="15838" y="788"/>
                    <a:pt x="14744" y="1335"/>
                  </a:cubicBezTo>
                  <a:cubicBezTo>
                    <a:pt x="8863" y="4275"/>
                    <a:pt x="4773" y="10133"/>
                    <a:pt x="1125" y="15603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14" name="Google Shape;2014;p27"/>
            <p:cNvSpPr/>
            <p:nvPr/>
          </p:nvSpPr>
          <p:spPr>
            <a:xfrm>
              <a:off x="2907167" y="1033551"/>
              <a:ext cx="384425" cy="497825"/>
            </a:xfrm>
            <a:custGeom>
              <a:avLst/>
              <a:gdLst/>
              <a:ahLst/>
              <a:cxnLst/>
              <a:rect l="l" t="t" r="r" b="b"/>
              <a:pathLst>
                <a:path w="15377" h="19913" extrusionOk="0">
                  <a:moveTo>
                    <a:pt x="769" y="4054"/>
                  </a:moveTo>
                  <a:cubicBezTo>
                    <a:pt x="5633" y="10539"/>
                    <a:pt x="5597" y="10566"/>
                    <a:pt x="10497" y="17024"/>
                  </a:cubicBezTo>
                  <a:cubicBezTo>
                    <a:pt x="11830" y="18781"/>
                    <a:pt x="9226" y="15221"/>
                    <a:pt x="7903" y="13457"/>
                  </a:cubicBezTo>
                  <a:cubicBezTo>
                    <a:pt x="7871" y="13414"/>
                    <a:pt x="1093" y="5682"/>
                    <a:pt x="1093" y="5351"/>
                  </a:cubicBezTo>
                  <a:cubicBezTo>
                    <a:pt x="1093" y="535"/>
                    <a:pt x="8441" y="11742"/>
                    <a:pt x="11145" y="15727"/>
                  </a:cubicBezTo>
                  <a:cubicBezTo>
                    <a:pt x="12286" y="17408"/>
                    <a:pt x="14677" y="20563"/>
                    <a:pt x="13091" y="19294"/>
                  </a:cubicBezTo>
                  <a:cubicBezTo>
                    <a:pt x="8886" y="15930"/>
                    <a:pt x="6441" y="10822"/>
                    <a:pt x="3039" y="6648"/>
                  </a:cubicBezTo>
                  <a:cubicBezTo>
                    <a:pt x="2069" y="5457"/>
                    <a:pt x="-364" y="4538"/>
                    <a:pt x="121" y="3081"/>
                  </a:cubicBezTo>
                  <a:cubicBezTo>
                    <a:pt x="1999" y="-2559"/>
                    <a:pt x="9656" y="11519"/>
                    <a:pt x="10821" y="17348"/>
                  </a:cubicBezTo>
                  <a:cubicBezTo>
                    <a:pt x="10980" y="18143"/>
                    <a:pt x="10200" y="16781"/>
                    <a:pt x="9848" y="16051"/>
                  </a:cubicBezTo>
                  <a:cubicBezTo>
                    <a:pt x="8679" y="13623"/>
                    <a:pt x="4722" y="3579"/>
                    <a:pt x="4012" y="2432"/>
                  </a:cubicBezTo>
                  <a:cubicBezTo>
                    <a:pt x="3552" y="1689"/>
                    <a:pt x="1952" y="1028"/>
                    <a:pt x="2390" y="1784"/>
                  </a:cubicBezTo>
                  <a:cubicBezTo>
                    <a:pt x="4047" y="4647"/>
                    <a:pt x="10698" y="12841"/>
                    <a:pt x="11794" y="14430"/>
                  </a:cubicBezTo>
                  <a:cubicBezTo>
                    <a:pt x="12994" y="16170"/>
                    <a:pt x="14958" y="19913"/>
                    <a:pt x="14064" y="17997"/>
                  </a:cubicBezTo>
                  <a:cubicBezTo>
                    <a:pt x="11540" y="12588"/>
                    <a:pt x="8790" y="7067"/>
                    <a:pt x="4660" y="2757"/>
                  </a:cubicBezTo>
                  <a:cubicBezTo>
                    <a:pt x="3702" y="1757"/>
                    <a:pt x="1730" y="440"/>
                    <a:pt x="2066" y="1784"/>
                  </a:cubicBezTo>
                  <a:cubicBezTo>
                    <a:pt x="3143" y="6087"/>
                    <a:pt x="8768" y="7620"/>
                    <a:pt x="11794" y="10863"/>
                  </a:cubicBezTo>
                  <a:cubicBezTo>
                    <a:pt x="13483" y="12672"/>
                    <a:pt x="16447" y="13705"/>
                    <a:pt x="14388" y="15078"/>
                  </a:cubicBezTo>
                  <a:cubicBezTo>
                    <a:pt x="12290" y="16477"/>
                    <a:pt x="12537" y="13360"/>
                    <a:pt x="10821" y="11512"/>
                  </a:cubicBezTo>
                  <a:cubicBezTo>
                    <a:pt x="8064" y="8543"/>
                    <a:pt x="5452" y="5410"/>
                    <a:pt x="2390" y="2757"/>
                  </a:cubicBezTo>
                  <a:cubicBezTo>
                    <a:pt x="1777" y="2226"/>
                    <a:pt x="792" y="1031"/>
                    <a:pt x="1093" y="1784"/>
                  </a:cubicBezTo>
                  <a:cubicBezTo>
                    <a:pt x="3344" y="7412"/>
                    <a:pt x="7379" y="12150"/>
                    <a:pt x="10497" y="17348"/>
                  </a:cubicBezTo>
                  <a:cubicBezTo>
                    <a:pt x="10983" y="18159"/>
                    <a:pt x="1255" y="0"/>
                    <a:pt x="1742" y="487"/>
                  </a:cubicBezTo>
                  <a:cubicBezTo>
                    <a:pt x="6916" y="5658"/>
                    <a:pt x="19228" y="13465"/>
                    <a:pt x="14064" y="18645"/>
                  </a:cubicBezTo>
                  <a:cubicBezTo>
                    <a:pt x="13340" y="19371"/>
                    <a:pt x="13901" y="17603"/>
                    <a:pt x="13415" y="16700"/>
                  </a:cubicBezTo>
                  <a:cubicBezTo>
                    <a:pt x="11125" y="12447"/>
                    <a:pt x="8748" y="6622"/>
                    <a:pt x="4012" y="5675"/>
                  </a:cubicBezTo>
                  <a:cubicBezTo>
                    <a:pt x="3535" y="5580"/>
                    <a:pt x="3771" y="6226"/>
                    <a:pt x="4012" y="6648"/>
                  </a:cubicBezTo>
                  <a:cubicBezTo>
                    <a:pt x="6661" y="11284"/>
                    <a:pt x="8349" y="17931"/>
                    <a:pt x="13415" y="19618"/>
                  </a:cubicBezTo>
                  <a:cubicBezTo>
                    <a:pt x="14922" y="20120"/>
                    <a:pt x="4448" y="8918"/>
                    <a:pt x="7254" y="8918"/>
                  </a:cubicBezTo>
                  <a:cubicBezTo>
                    <a:pt x="11426" y="8918"/>
                    <a:pt x="13701" y="14921"/>
                    <a:pt x="14712" y="18969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015" name="Google Shape;2015;p27"/>
          <p:cNvGrpSpPr/>
          <p:nvPr/>
        </p:nvGrpSpPr>
        <p:grpSpPr>
          <a:xfrm>
            <a:off x="2977639" y="3567837"/>
            <a:ext cx="190252" cy="171538"/>
            <a:chOff x="2898281" y="1033551"/>
            <a:chExt cx="426000" cy="512208"/>
          </a:xfrm>
        </p:grpSpPr>
        <p:sp>
          <p:nvSpPr>
            <p:cNvPr id="2016" name="Google Shape;2016;p27"/>
            <p:cNvSpPr/>
            <p:nvPr/>
          </p:nvSpPr>
          <p:spPr>
            <a:xfrm>
              <a:off x="2898281" y="1060984"/>
              <a:ext cx="426000" cy="484775"/>
            </a:xfrm>
            <a:custGeom>
              <a:avLst/>
              <a:gdLst/>
              <a:ahLst/>
              <a:cxnLst/>
              <a:rect l="l" t="t" r="r" b="b"/>
              <a:pathLst>
                <a:path w="17040" h="19391" extrusionOk="0">
                  <a:moveTo>
                    <a:pt x="152" y="17224"/>
                  </a:moveTo>
                  <a:cubicBezTo>
                    <a:pt x="6800" y="9766"/>
                    <a:pt x="6827" y="9791"/>
                    <a:pt x="13447" y="2308"/>
                  </a:cubicBezTo>
                  <a:cubicBezTo>
                    <a:pt x="14286" y="1360"/>
                    <a:pt x="15634" y="1495"/>
                    <a:pt x="15068" y="363"/>
                  </a:cubicBezTo>
                  <a:cubicBezTo>
                    <a:pt x="14545" y="-682"/>
                    <a:pt x="13950" y="833"/>
                    <a:pt x="13123" y="1660"/>
                  </a:cubicBezTo>
                  <a:cubicBezTo>
                    <a:pt x="9515" y="5268"/>
                    <a:pt x="6845" y="9717"/>
                    <a:pt x="4043" y="13981"/>
                  </a:cubicBezTo>
                  <a:cubicBezTo>
                    <a:pt x="2890" y="15735"/>
                    <a:pt x="-1202" y="20429"/>
                    <a:pt x="477" y="19170"/>
                  </a:cubicBezTo>
                  <a:cubicBezTo>
                    <a:pt x="4145" y="16418"/>
                    <a:pt x="7050" y="12771"/>
                    <a:pt x="10204" y="9442"/>
                  </a:cubicBezTo>
                  <a:cubicBezTo>
                    <a:pt x="12807" y="6694"/>
                    <a:pt x="12853" y="6737"/>
                    <a:pt x="15392" y="3930"/>
                  </a:cubicBezTo>
                  <a:cubicBezTo>
                    <a:pt x="15936" y="3329"/>
                    <a:pt x="17040" y="2182"/>
                    <a:pt x="16365" y="2632"/>
                  </a:cubicBezTo>
                  <a:cubicBezTo>
                    <a:pt x="11977" y="5558"/>
                    <a:pt x="8555" y="9746"/>
                    <a:pt x="5016" y="13657"/>
                  </a:cubicBezTo>
                  <a:cubicBezTo>
                    <a:pt x="3928" y="14859"/>
                    <a:pt x="1925" y="17397"/>
                    <a:pt x="3071" y="16251"/>
                  </a:cubicBezTo>
                  <a:cubicBezTo>
                    <a:pt x="7572" y="11750"/>
                    <a:pt x="12545" y="7354"/>
                    <a:pt x="15392" y="1660"/>
                  </a:cubicBezTo>
                  <a:cubicBezTo>
                    <a:pt x="16367" y="-291"/>
                    <a:pt x="13692" y="3036"/>
                    <a:pt x="12150" y="4578"/>
                  </a:cubicBezTo>
                  <a:cubicBezTo>
                    <a:pt x="8469" y="8259"/>
                    <a:pt x="1774" y="11045"/>
                    <a:pt x="1774" y="16251"/>
                  </a:cubicBezTo>
                  <a:cubicBezTo>
                    <a:pt x="1774" y="18316"/>
                    <a:pt x="4608" y="13247"/>
                    <a:pt x="5989" y="11712"/>
                  </a:cubicBezTo>
                  <a:cubicBezTo>
                    <a:pt x="8601" y="8810"/>
                    <a:pt x="12825" y="6745"/>
                    <a:pt x="13771" y="2957"/>
                  </a:cubicBezTo>
                  <a:cubicBezTo>
                    <a:pt x="14000" y="2040"/>
                    <a:pt x="12911" y="3369"/>
                    <a:pt x="12150" y="3930"/>
                  </a:cubicBezTo>
                  <a:cubicBezTo>
                    <a:pt x="9826" y="5642"/>
                    <a:pt x="9651" y="5455"/>
                    <a:pt x="7610" y="7496"/>
                  </a:cubicBezTo>
                  <a:cubicBezTo>
                    <a:pt x="4721" y="10385"/>
                    <a:pt x="1443" y="13347"/>
                    <a:pt x="152" y="17224"/>
                  </a:cubicBezTo>
                  <a:cubicBezTo>
                    <a:pt x="-432" y="18978"/>
                    <a:pt x="1228" y="15717"/>
                    <a:pt x="2422" y="14306"/>
                  </a:cubicBezTo>
                  <a:cubicBezTo>
                    <a:pt x="5484" y="10687"/>
                    <a:pt x="8717" y="7200"/>
                    <a:pt x="12150" y="3930"/>
                  </a:cubicBezTo>
                  <a:cubicBezTo>
                    <a:pt x="13036" y="3086"/>
                    <a:pt x="15838" y="788"/>
                    <a:pt x="14744" y="1335"/>
                  </a:cubicBezTo>
                  <a:cubicBezTo>
                    <a:pt x="8863" y="4275"/>
                    <a:pt x="4773" y="10133"/>
                    <a:pt x="1125" y="15603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17" name="Google Shape;2017;p27"/>
            <p:cNvSpPr/>
            <p:nvPr/>
          </p:nvSpPr>
          <p:spPr>
            <a:xfrm>
              <a:off x="2907167" y="1033551"/>
              <a:ext cx="384425" cy="497825"/>
            </a:xfrm>
            <a:custGeom>
              <a:avLst/>
              <a:gdLst/>
              <a:ahLst/>
              <a:cxnLst/>
              <a:rect l="l" t="t" r="r" b="b"/>
              <a:pathLst>
                <a:path w="15377" h="19913" extrusionOk="0">
                  <a:moveTo>
                    <a:pt x="769" y="4054"/>
                  </a:moveTo>
                  <a:cubicBezTo>
                    <a:pt x="5633" y="10539"/>
                    <a:pt x="5597" y="10566"/>
                    <a:pt x="10497" y="17024"/>
                  </a:cubicBezTo>
                  <a:cubicBezTo>
                    <a:pt x="11830" y="18781"/>
                    <a:pt x="9226" y="15221"/>
                    <a:pt x="7903" y="13457"/>
                  </a:cubicBezTo>
                  <a:cubicBezTo>
                    <a:pt x="7871" y="13414"/>
                    <a:pt x="1093" y="5682"/>
                    <a:pt x="1093" y="5351"/>
                  </a:cubicBezTo>
                  <a:cubicBezTo>
                    <a:pt x="1093" y="535"/>
                    <a:pt x="8441" y="11742"/>
                    <a:pt x="11145" y="15727"/>
                  </a:cubicBezTo>
                  <a:cubicBezTo>
                    <a:pt x="12286" y="17408"/>
                    <a:pt x="14677" y="20563"/>
                    <a:pt x="13091" y="19294"/>
                  </a:cubicBezTo>
                  <a:cubicBezTo>
                    <a:pt x="8886" y="15930"/>
                    <a:pt x="6441" y="10822"/>
                    <a:pt x="3039" y="6648"/>
                  </a:cubicBezTo>
                  <a:cubicBezTo>
                    <a:pt x="2069" y="5457"/>
                    <a:pt x="-364" y="4538"/>
                    <a:pt x="121" y="3081"/>
                  </a:cubicBezTo>
                  <a:cubicBezTo>
                    <a:pt x="1999" y="-2559"/>
                    <a:pt x="9656" y="11519"/>
                    <a:pt x="10821" y="17348"/>
                  </a:cubicBezTo>
                  <a:cubicBezTo>
                    <a:pt x="10980" y="18143"/>
                    <a:pt x="10200" y="16781"/>
                    <a:pt x="9848" y="16051"/>
                  </a:cubicBezTo>
                  <a:cubicBezTo>
                    <a:pt x="8679" y="13623"/>
                    <a:pt x="4722" y="3579"/>
                    <a:pt x="4012" y="2432"/>
                  </a:cubicBezTo>
                  <a:cubicBezTo>
                    <a:pt x="3552" y="1689"/>
                    <a:pt x="1952" y="1028"/>
                    <a:pt x="2390" y="1784"/>
                  </a:cubicBezTo>
                  <a:cubicBezTo>
                    <a:pt x="4047" y="4647"/>
                    <a:pt x="10698" y="12841"/>
                    <a:pt x="11794" y="14430"/>
                  </a:cubicBezTo>
                  <a:cubicBezTo>
                    <a:pt x="12994" y="16170"/>
                    <a:pt x="14958" y="19913"/>
                    <a:pt x="14064" y="17997"/>
                  </a:cubicBezTo>
                  <a:cubicBezTo>
                    <a:pt x="11540" y="12588"/>
                    <a:pt x="8790" y="7067"/>
                    <a:pt x="4660" y="2757"/>
                  </a:cubicBezTo>
                  <a:cubicBezTo>
                    <a:pt x="3702" y="1757"/>
                    <a:pt x="1730" y="440"/>
                    <a:pt x="2066" y="1784"/>
                  </a:cubicBezTo>
                  <a:cubicBezTo>
                    <a:pt x="3143" y="6087"/>
                    <a:pt x="8768" y="7620"/>
                    <a:pt x="11794" y="10863"/>
                  </a:cubicBezTo>
                  <a:cubicBezTo>
                    <a:pt x="13483" y="12672"/>
                    <a:pt x="16447" y="13705"/>
                    <a:pt x="14388" y="15078"/>
                  </a:cubicBezTo>
                  <a:cubicBezTo>
                    <a:pt x="12290" y="16477"/>
                    <a:pt x="12537" y="13360"/>
                    <a:pt x="10821" y="11512"/>
                  </a:cubicBezTo>
                  <a:cubicBezTo>
                    <a:pt x="8064" y="8543"/>
                    <a:pt x="5452" y="5410"/>
                    <a:pt x="2390" y="2757"/>
                  </a:cubicBezTo>
                  <a:cubicBezTo>
                    <a:pt x="1777" y="2226"/>
                    <a:pt x="792" y="1031"/>
                    <a:pt x="1093" y="1784"/>
                  </a:cubicBezTo>
                  <a:cubicBezTo>
                    <a:pt x="3344" y="7412"/>
                    <a:pt x="7379" y="12150"/>
                    <a:pt x="10497" y="17348"/>
                  </a:cubicBezTo>
                  <a:cubicBezTo>
                    <a:pt x="10983" y="18159"/>
                    <a:pt x="1255" y="0"/>
                    <a:pt x="1742" y="487"/>
                  </a:cubicBezTo>
                  <a:cubicBezTo>
                    <a:pt x="6916" y="5658"/>
                    <a:pt x="19228" y="13465"/>
                    <a:pt x="14064" y="18645"/>
                  </a:cubicBezTo>
                  <a:cubicBezTo>
                    <a:pt x="13340" y="19371"/>
                    <a:pt x="13901" y="17603"/>
                    <a:pt x="13415" y="16700"/>
                  </a:cubicBezTo>
                  <a:cubicBezTo>
                    <a:pt x="11125" y="12447"/>
                    <a:pt x="8748" y="6622"/>
                    <a:pt x="4012" y="5675"/>
                  </a:cubicBezTo>
                  <a:cubicBezTo>
                    <a:pt x="3535" y="5580"/>
                    <a:pt x="3771" y="6226"/>
                    <a:pt x="4012" y="6648"/>
                  </a:cubicBezTo>
                  <a:cubicBezTo>
                    <a:pt x="6661" y="11284"/>
                    <a:pt x="8349" y="17931"/>
                    <a:pt x="13415" y="19618"/>
                  </a:cubicBezTo>
                  <a:cubicBezTo>
                    <a:pt x="14922" y="20120"/>
                    <a:pt x="4448" y="8918"/>
                    <a:pt x="7254" y="8918"/>
                  </a:cubicBezTo>
                  <a:cubicBezTo>
                    <a:pt x="11426" y="8918"/>
                    <a:pt x="13701" y="14921"/>
                    <a:pt x="14712" y="18969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018" name="Google Shape;2018;p27"/>
          <p:cNvGrpSpPr/>
          <p:nvPr/>
        </p:nvGrpSpPr>
        <p:grpSpPr>
          <a:xfrm>
            <a:off x="3913464" y="1953674"/>
            <a:ext cx="190252" cy="171538"/>
            <a:chOff x="2898281" y="1033551"/>
            <a:chExt cx="426000" cy="512208"/>
          </a:xfrm>
        </p:grpSpPr>
        <p:sp>
          <p:nvSpPr>
            <p:cNvPr id="2019" name="Google Shape;2019;p27"/>
            <p:cNvSpPr/>
            <p:nvPr/>
          </p:nvSpPr>
          <p:spPr>
            <a:xfrm>
              <a:off x="2898281" y="1060984"/>
              <a:ext cx="426000" cy="484775"/>
            </a:xfrm>
            <a:custGeom>
              <a:avLst/>
              <a:gdLst/>
              <a:ahLst/>
              <a:cxnLst/>
              <a:rect l="l" t="t" r="r" b="b"/>
              <a:pathLst>
                <a:path w="17040" h="19391" extrusionOk="0">
                  <a:moveTo>
                    <a:pt x="152" y="17224"/>
                  </a:moveTo>
                  <a:cubicBezTo>
                    <a:pt x="6800" y="9766"/>
                    <a:pt x="6827" y="9791"/>
                    <a:pt x="13447" y="2308"/>
                  </a:cubicBezTo>
                  <a:cubicBezTo>
                    <a:pt x="14286" y="1360"/>
                    <a:pt x="15634" y="1495"/>
                    <a:pt x="15068" y="363"/>
                  </a:cubicBezTo>
                  <a:cubicBezTo>
                    <a:pt x="14545" y="-682"/>
                    <a:pt x="13950" y="833"/>
                    <a:pt x="13123" y="1660"/>
                  </a:cubicBezTo>
                  <a:cubicBezTo>
                    <a:pt x="9515" y="5268"/>
                    <a:pt x="6845" y="9717"/>
                    <a:pt x="4043" y="13981"/>
                  </a:cubicBezTo>
                  <a:cubicBezTo>
                    <a:pt x="2890" y="15735"/>
                    <a:pt x="-1202" y="20429"/>
                    <a:pt x="477" y="19170"/>
                  </a:cubicBezTo>
                  <a:cubicBezTo>
                    <a:pt x="4145" y="16418"/>
                    <a:pt x="7050" y="12771"/>
                    <a:pt x="10204" y="9442"/>
                  </a:cubicBezTo>
                  <a:cubicBezTo>
                    <a:pt x="12807" y="6694"/>
                    <a:pt x="12853" y="6737"/>
                    <a:pt x="15392" y="3930"/>
                  </a:cubicBezTo>
                  <a:cubicBezTo>
                    <a:pt x="15936" y="3329"/>
                    <a:pt x="17040" y="2182"/>
                    <a:pt x="16365" y="2632"/>
                  </a:cubicBezTo>
                  <a:cubicBezTo>
                    <a:pt x="11977" y="5558"/>
                    <a:pt x="8555" y="9746"/>
                    <a:pt x="5016" y="13657"/>
                  </a:cubicBezTo>
                  <a:cubicBezTo>
                    <a:pt x="3928" y="14859"/>
                    <a:pt x="1925" y="17397"/>
                    <a:pt x="3071" y="16251"/>
                  </a:cubicBezTo>
                  <a:cubicBezTo>
                    <a:pt x="7572" y="11750"/>
                    <a:pt x="12545" y="7354"/>
                    <a:pt x="15392" y="1660"/>
                  </a:cubicBezTo>
                  <a:cubicBezTo>
                    <a:pt x="16367" y="-291"/>
                    <a:pt x="13692" y="3036"/>
                    <a:pt x="12150" y="4578"/>
                  </a:cubicBezTo>
                  <a:cubicBezTo>
                    <a:pt x="8469" y="8259"/>
                    <a:pt x="1774" y="11045"/>
                    <a:pt x="1774" y="16251"/>
                  </a:cubicBezTo>
                  <a:cubicBezTo>
                    <a:pt x="1774" y="18316"/>
                    <a:pt x="4608" y="13247"/>
                    <a:pt x="5989" y="11712"/>
                  </a:cubicBezTo>
                  <a:cubicBezTo>
                    <a:pt x="8601" y="8810"/>
                    <a:pt x="12825" y="6745"/>
                    <a:pt x="13771" y="2957"/>
                  </a:cubicBezTo>
                  <a:cubicBezTo>
                    <a:pt x="14000" y="2040"/>
                    <a:pt x="12911" y="3369"/>
                    <a:pt x="12150" y="3930"/>
                  </a:cubicBezTo>
                  <a:cubicBezTo>
                    <a:pt x="9826" y="5642"/>
                    <a:pt x="9651" y="5455"/>
                    <a:pt x="7610" y="7496"/>
                  </a:cubicBezTo>
                  <a:cubicBezTo>
                    <a:pt x="4721" y="10385"/>
                    <a:pt x="1443" y="13347"/>
                    <a:pt x="152" y="17224"/>
                  </a:cubicBezTo>
                  <a:cubicBezTo>
                    <a:pt x="-432" y="18978"/>
                    <a:pt x="1228" y="15717"/>
                    <a:pt x="2422" y="14306"/>
                  </a:cubicBezTo>
                  <a:cubicBezTo>
                    <a:pt x="5484" y="10687"/>
                    <a:pt x="8717" y="7200"/>
                    <a:pt x="12150" y="3930"/>
                  </a:cubicBezTo>
                  <a:cubicBezTo>
                    <a:pt x="13036" y="3086"/>
                    <a:pt x="15838" y="788"/>
                    <a:pt x="14744" y="1335"/>
                  </a:cubicBezTo>
                  <a:cubicBezTo>
                    <a:pt x="8863" y="4275"/>
                    <a:pt x="4773" y="10133"/>
                    <a:pt x="1125" y="15603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20" name="Google Shape;2020;p27"/>
            <p:cNvSpPr/>
            <p:nvPr/>
          </p:nvSpPr>
          <p:spPr>
            <a:xfrm>
              <a:off x="2907167" y="1033551"/>
              <a:ext cx="384425" cy="497825"/>
            </a:xfrm>
            <a:custGeom>
              <a:avLst/>
              <a:gdLst/>
              <a:ahLst/>
              <a:cxnLst/>
              <a:rect l="l" t="t" r="r" b="b"/>
              <a:pathLst>
                <a:path w="15377" h="19913" extrusionOk="0">
                  <a:moveTo>
                    <a:pt x="769" y="4054"/>
                  </a:moveTo>
                  <a:cubicBezTo>
                    <a:pt x="5633" y="10539"/>
                    <a:pt x="5597" y="10566"/>
                    <a:pt x="10497" y="17024"/>
                  </a:cubicBezTo>
                  <a:cubicBezTo>
                    <a:pt x="11830" y="18781"/>
                    <a:pt x="9226" y="15221"/>
                    <a:pt x="7903" y="13457"/>
                  </a:cubicBezTo>
                  <a:cubicBezTo>
                    <a:pt x="7871" y="13414"/>
                    <a:pt x="1093" y="5682"/>
                    <a:pt x="1093" y="5351"/>
                  </a:cubicBezTo>
                  <a:cubicBezTo>
                    <a:pt x="1093" y="535"/>
                    <a:pt x="8441" y="11742"/>
                    <a:pt x="11145" y="15727"/>
                  </a:cubicBezTo>
                  <a:cubicBezTo>
                    <a:pt x="12286" y="17408"/>
                    <a:pt x="14677" y="20563"/>
                    <a:pt x="13091" y="19294"/>
                  </a:cubicBezTo>
                  <a:cubicBezTo>
                    <a:pt x="8886" y="15930"/>
                    <a:pt x="6441" y="10822"/>
                    <a:pt x="3039" y="6648"/>
                  </a:cubicBezTo>
                  <a:cubicBezTo>
                    <a:pt x="2069" y="5457"/>
                    <a:pt x="-364" y="4538"/>
                    <a:pt x="121" y="3081"/>
                  </a:cubicBezTo>
                  <a:cubicBezTo>
                    <a:pt x="1999" y="-2559"/>
                    <a:pt x="9656" y="11519"/>
                    <a:pt x="10821" y="17348"/>
                  </a:cubicBezTo>
                  <a:cubicBezTo>
                    <a:pt x="10980" y="18143"/>
                    <a:pt x="10200" y="16781"/>
                    <a:pt x="9848" y="16051"/>
                  </a:cubicBezTo>
                  <a:cubicBezTo>
                    <a:pt x="8679" y="13623"/>
                    <a:pt x="4722" y="3579"/>
                    <a:pt x="4012" y="2432"/>
                  </a:cubicBezTo>
                  <a:cubicBezTo>
                    <a:pt x="3552" y="1689"/>
                    <a:pt x="1952" y="1028"/>
                    <a:pt x="2390" y="1784"/>
                  </a:cubicBezTo>
                  <a:cubicBezTo>
                    <a:pt x="4047" y="4647"/>
                    <a:pt x="10698" y="12841"/>
                    <a:pt x="11794" y="14430"/>
                  </a:cubicBezTo>
                  <a:cubicBezTo>
                    <a:pt x="12994" y="16170"/>
                    <a:pt x="14958" y="19913"/>
                    <a:pt x="14064" y="17997"/>
                  </a:cubicBezTo>
                  <a:cubicBezTo>
                    <a:pt x="11540" y="12588"/>
                    <a:pt x="8790" y="7067"/>
                    <a:pt x="4660" y="2757"/>
                  </a:cubicBezTo>
                  <a:cubicBezTo>
                    <a:pt x="3702" y="1757"/>
                    <a:pt x="1730" y="440"/>
                    <a:pt x="2066" y="1784"/>
                  </a:cubicBezTo>
                  <a:cubicBezTo>
                    <a:pt x="3143" y="6087"/>
                    <a:pt x="8768" y="7620"/>
                    <a:pt x="11794" y="10863"/>
                  </a:cubicBezTo>
                  <a:cubicBezTo>
                    <a:pt x="13483" y="12672"/>
                    <a:pt x="16447" y="13705"/>
                    <a:pt x="14388" y="15078"/>
                  </a:cubicBezTo>
                  <a:cubicBezTo>
                    <a:pt x="12290" y="16477"/>
                    <a:pt x="12537" y="13360"/>
                    <a:pt x="10821" y="11512"/>
                  </a:cubicBezTo>
                  <a:cubicBezTo>
                    <a:pt x="8064" y="8543"/>
                    <a:pt x="5452" y="5410"/>
                    <a:pt x="2390" y="2757"/>
                  </a:cubicBezTo>
                  <a:cubicBezTo>
                    <a:pt x="1777" y="2226"/>
                    <a:pt x="792" y="1031"/>
                    <a:pt x="1093" y="1784"/>
                  </a:cubicBezTo>
                  <a:cubicBezTo>
                    <a:pt x="3344" y="7412"/>
                    <a:pt x="7379" y="12150"/>
                    <a:pt x="10497" y="17348"/>
                  </a:cubicBezTo>
                  <a:cubicBezTo>
                    <a:pt x="10983" y="18159"/>
                    <a:pt x="1255" y="0"/>
                    <a:pt x="1742" y="487"/>
                  </a:cubicBezTo>
                  <a:cubicBezTo>
                    <a:pt x="6916" y="5658"/>
                    <a:pt x="19228" y="13465"/>
                    <a:pt x="14064" y="18645"/>
                  </a:cubicBezTo>
                  <a:cubicBezTo>
                    <a:pt x="13340" y="19371"/>
                    <a:pt x="13901" y="17603"/>
                    <a:pt x="13415" y="16700"/>
                  </a:cubicBezTo>
                  <a:cubicBezTo>
                    <a:pt x="11125" y="12447"/>
                    <a:pt x="8748" y="6622"/>
                    <a:pt x="4012" y="5675"/>
                  </a:cubicBezTo>
                  <a:cubicBezTo>
                    <a:pt x="3535" y="5580"/>
                    <a:pt x="3771" y="6226"/>
                    <a:pt x="4012" y="6648"/>
                  </a:cubicBezTo>
                  <a:cubicBezTo>
                    <a:pt x="6661" y="11284"/>
                    <a:pt x="8349" y="17931"/>
                    <a:pt x="13415" y="19618"/>
                  </a:cubicBezTo>
                  <a:cubicBezTo>
                    <a:pt x="14922" y="20120"/>
                    <a:pt x="4448" y="8918"/>
                    <a:pt x="7254" y="8918"/>
                  </a:cubicBezTo>
                  <a:cubicBezTo>
                    <a:pt x="11426" y="8918"/>
                    <a:pt x="13701" y="14921"/>
                    <a:pt x="14712" y="18969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021" name="Google Shape;2021;p27"/>
          <p:cNvGrpSpPr/>
          <p:nvPr/>
        </p:nvGrpSpPr>
        <p:grpSpPr>
          <a:xfrm>
            <a:off x="4521014" y="3811293"/>
            <a:ext cx="190252" cy="171538"/>
            <a:chOff x="2898281" y="1033551"/>
            <a:chExt cx="426000" cy="512208"/>
          </a:xfrm>
        </p:grpSpPr>
        <p:sp>
          <p:nvSpPr>
            <p:cNvPr id="2022" name="Google Shape;2022;p27"/>
            <p:cNvSpPr/>
            <p:nvPr/>
          </p:nvSpPr>
          <p:spPr>
            <a:xfrm>
              <a:off x="2898281" y="1060984"/>
              <a:ext cx="426000" cy="484775"/>
            </a:xfrm>
            <a:custGeom>
              <a:avLst/>
              <a:gdLst/>
              <a:ahLst/>
              <a:cxnLst/>
              <a:rect l="l" t="t" r="r" b="b"/>
              <a:pathLst>
                <a:path w="17040" h="19391" extrusionOk="0">
                  <a:moveTo>
                    <a:pt x="152" y="17224"/>
                  </a:moveTo>
                  <a:cubicBezTo>
                    <a:pt x="6800" y="9766"/>
                    <a:pt x="6827" y="9791"/>
                    <a:pt x="13447" y="2308"/>
                  </a:cubicBezTo>
                  <a:cubicBezTo>
                    <a:pt x="14286" y="1360"/>
                    <a:pt x="15634" y="1495"/>
                    <a:pt x="15068" y="363"/>
                  </a:cubicBezTo>
                  <a:cubicBezTo>
                    <a:pt x="14545" y="-682"/>
                    <a:pt x="13950" y="833"/>
                    <a:pt x="13123" y="1660"/>
                  </a:cubicBezTo>
                  <a:cubicBezTo>
                    <a:pt x="9515" y="5268"/>
                    <a:pt x="6845" y="9717"/>
                    <a:pt x="4043" y="13981"/>
                  </a:cubicBezTo>
                  <a:cubicBezTo>
                    <a:pt x="2890" y="15735"/>
                    <a:pt x="-1202" y="20429"/>
                    <a:pt x="477" y="19170"/>
                  </a:cubicBezTo>
                  <a:cubicBezTo>
                    <a:pt x="4145" y="16418"/>
                    <a:pt x="7050" y="12771"/>
                    <a:pt x="10204" y="9442"/>
                  </a:cubicBezTo>
                  <a:cubicBezTo>
                    <a:pt x="12807" y="6694"/>
                    <a:pt x="12853" y="6737"/>
                    <a:pt x="15392" y="3930"/>
                  </a:cubicBezTo>
                  <a:cubicBezTo>
                    <a:pt x="15936" y="3329"/>
                    <a:pt x="17040" y="2182"/>
                    <a:pt x="16365" y="2632"/>
                  </a:cubicBezTo>
                  <a:cubicBezTo>
                    <a:pt x="11977" y="5558"/>
                    <a:pt x="8555" y="9746"/>
                    <a:pt x="5016" y="13657"/>
                  </a:cubicBezTo>
                  <a:cubicBezTo>
                    <a:pt x="3928" y="14859"/>
                    <a:pt x="1925" y="17397"/>
                    <a:pt x="3071" y="16251"/>
                  </a:cubicBezTo>
                  <a:cubicBezTo>
                    <a:pt x="7572" y="11750"/>
                    <a:pt x="12545" y="7354"/>
                    <a:pt x="15392" y="1660"/>
                  </a:cubicBezTo>
                  <a:cubicBezTo>
                    <a:pt x="16367" y="-291"/>
                    <a:pt x="13692" y="3036"/>
                    <a:pt x="12150" y="4578"/>
                  </a:cubicBezTo>
                  <a:cubicBezTo>
                    <a:pt x="8469" y="8259"/>
                    <a:pt x="1774" y="11045"/>
                    <a:pt x="1774" y="16251"/>
                  </a:cubicBezTo>
                  <a:cubicBezTo>
                    <a:pt x="1774" y="18316"/>
                    <a:pt x="4608" y="13247"/>
                    <a:pt x="5989" y="11712"/>
                  </a:cubicBezTo>
                  <a:cubicBezTo>
                    <a:pt x="8601" y="8810"/>
                    <a:pt x="12825" y="6745"/>
                    <a:pt x="13771" y="2957"/>
                  </a:cubicBezTo>
                  <a:cubicBezTo>
                    <a:pt x="14000" y="2040"/>
                    <a:pt x="12911" y="3369"/>
                    <a:pt x="12150" y="3930"/>
                  </a:cubicBezTo>
                  <a:cubicBezTo>
                    <a:pt x="9826" y="5642"/>
                    <a:pt x="9651" y="5455"/>
                    <a:pt x="7610" y="7496"/>
                  </a:cubicBezTo>
                  <a:cubicBezTo>
                    <a:pt x="4721" y="10385"/>
                    <a:pt x="1443" y="13347"/>
                    <a:pt x="152" y="17224"/>
                  </a:cubicBezTo>
                  <a:cubicBezTo>
                    <a:pt x="-432" y="18978"/>
                    <a:pt x="1228" y="15717"/>
                    <a:pt x="2422" y="14306"/>
                  </a:cubicBezTo>
                  <a:cubicBezTo>
                    <a:pt x="5484" y="10687"/>
                    <a:pt x="8717" y="7200"/>
                    <a:pt x="12150" y="3930"/>
                  </a:cubicBezTo>
                  <a:cubicBezTo>
                    <a:pt x="13036" y="3086"/>
                    <a:pt x="15838" y="788"/>
                    <a:pt x="14744" y="1335"/>
                  </a:cubicBezTo>
                  <a:cubicBezTo>
                    <a:pt x="8863" y="4275"/>
                    <a:pt x="4773" y="10133"/>
                    <a:pt x="1125" y="15603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23" name="Google Shape;2023;p27"/>
            <p:cNvSpPr/>
            <p:nvPr/>
          </p:nvSpPr>
          <p:spPr>
            <a:xfrm>
              <a:off x="2907167" y="1033551"/>
              <a:ext cx="384425" cy="497825"/>
            </a:xfrm>
            <a:custGeom>
              <a:avLst/>
              <a:gdLst/>
              <a:ahLst/>
              <a:cxnLst/>
              <a:rect l="l" t="t" r="r" b="b"/>
              <a:pathLst>
                <a:path w="15377" h="19913" extrusionOk="0">
                  <a:moveTo>
                    <a:pt x="769" y="4054"/>
                  </a:moveTo>
                  <a:cubicBezTo>
                    <a:pt x="5633" y="10539"/>
                    <a:pt x="5597" y="10566"/>
                    <a:pt x="10497" y="17024"/>
                  </a:cubicBezTo>
                  <a:cubicBezTo>
                    <a:pt x="11830" y="18781"/>
                    <a:pt x="9226" y="15221"/>
                    <a:pt x="7903" y="13457"/>
                  </a:cubicBezTo>
                  <a:cubicBezTo>
                    <a:pt x="7871" y="13414"/>
                    <a:pt x="1093" y="5682"/>
                    <a:pt x="1093" y="5351"/>
                  </a:cubicBezTo>
                  <a:cubicBezTo>
                    <a:pt x="1093" y="535"/>
                    <a:pt x="8441" y="11742"/>
                    <a:pt x="11145" y="15727"/>
                  </a:cubicBezTo>
                  <a:cubicBezTo>
                    <a:pt x="12286" y="17408"/>
                    <a:pt x="14677" y="20563"/>
                    <a:pt x="13091" y="19294"/>
                  </a:cubicBezTo>
                  <a:cubicBezTo>
                    <a:pt x="8886" y="15930"/>
                    <a:pt x="6441" y="10822"/>
                    <a:pt x="3039" y="6648"/>
                  </a:cubicBezTo>
                  <a:cubicBezTo>
                    <a:pt x="2069" y="5457"/>
                    <a:pt x="-364" y="4538"/>
                    <a:pt x="121" y="3081"/>
                  </a:cubicBezTo>
                  <a:cubicBezTo>
                    <a:pt x="1999" y="-2559"/>
                    <a:pt x="9656" y="11519"/>
                    <a:pt x="10821" y="17348"/>
                  </a:cubicBezTo>
                  <a:cubicBezTo>
                    <a:pt x="10980" y="18143"/>
                    <a:pt x="10200" y="16781"/>
                    <a:pt x="9848" y="16051"/>
                  </a:cubicBezTo>
                  <a:cubicBezTo>
                    <a:pt x="8679" y="13623"/>
                    <a:pt x="4722" y="3579"/>
                    <a:pt x="4012" y="2432"/>
                  </a:cubicBezTo>
                  <a:cubicBezTo>
                    <a:pt x="3552" y="1689"/>
                    <a:pt x="1952" y="1028"/>
                    <a:pt x="2390" y="1784"/>
                  </a:cubicBezTo>
                  <a:cubicBezTo>
                    <a:pt x="4047" y="4647"/>
                    <a:pt x="10698" y="12841"/>
                    <a:pt x="11794" y="14430"/>
                  </a:cubicBezTo>
                  <a:cubicBezTo>
                    <a:pt x="12994" y="16170"/>
                    <a:pt x="14958" y="19913"/>
                    <a:pt x="14064" y="17997"/>
                  </a:cubicBezTo>
                  <a:cubicBezTo>
                    <a:pt x="11540" y="12588"/>
                    <a:pt x="8790" y="7067"/>
                    <a:pt x="4660" y="2757"/>
                  </a:cubicBezTo>
                  <a:cubicBezTo>
                    <a:pt x="3702" y="1757"/>
                    <a:pt x="1730" y="440"/>
                    <a:pt x="2066" y="1784"/>
                  </a:cubicBezTo>
                  <a:cubicBezTo>
                    <a:pt x="3143" y="6087"/>
                    <a:pt x="8768" y="7620"/>
                    <a:pt x="11794" y="10863"/>
                  </a:cubicBezTo>
                  <a:cubicBezTo>
                    <a:pt x="13483" y="12672"/>
                    <a:pt x="16447" y="13705"/>
                    <a:pt x="14388" y="15078"/>
                  </a:cubicBezTo>
                  <a:cubicBezTo>
                    <a:pt x="12290" y="16477"/>
                    <a:pt x="12537" y="13360"/>
                    <a:pt x="10821" y="11512"/>
                  </a:cubicBezTo>
                  <a:cubicBezTo>
                    <a:pt x="8064" y="8543"/>
                    <a:pt x="5452" y="5410"/>
                    <a:pt x="2390" y="2757"/>
                  </a:cubicBezTo>
                  <a:cubicBezTo>
                    <a:pt x="1777" y="2226"/>
                    <a:pt x="792" y="1031"/>
                    <a:pt x="1093" y="1784"/>
                  </a:cubicBezTo>
                  <a:cubicBezTo>
                    <a:pt x="3344" y="7412"/>
                    <a:pt x="7379" y="12150"/>
                    <a:pt x="10497" y="17348"/>
                  </a:cubicBezTo>
                  <a:cubicBezTo>
                    <a:pt x="10983" y="18159"/>
                    <a:pt x="1255" y="0"/>
                    <a:pt x="1742" y="487"/>
                  </a:cubicBezTo>
                  <a:cubicBezTo>
                    <a:pt x="6916" y="5658"/>
                    <a:pt x="19228" y="13465"/>
                    <a:pt x="14064" y="18645"/>
                  </a:cubicBezTo>
                  <a:cubicBezTo>
                    <a:pt x="13340" y="19371"/>
                    <a:pt x="13901" y="17603"/>
                    <a:pt x="13415" y="16700"/>
                  </a:cubicBezTo>
                  <a:cubicBezTo>
                    <a:pt x="11125" y="12447"/>
                    <a:pt x="8748" y="6622"/>
                    <a:pt x="4012" y="5675"/>
                  </a:cubicBezTo>
                  <a:cubicBezTo>
                    <a:pt x="3535" y="5580"/>
                    <a:pt x="3771" y="6226"/>
                    <a:pt x="4012" y="6648"/>
                  </a:cubicBezTo>
                  <a:cubicBezTo>
                    <a:pt x="6661" y="11284"/>
                    <a:pt x="8349" y="17931"/>
                    <a:pt x="13415" y="19618"/>
                  </a:cubicBezTo>
                  <a:cubicBezTo>
                    <a:pt x="14922" y="20120"/>
                    <a:pt x="4448" y="8918"/>
                    <a:pt x="7254" y="8918"/>
                  </a:cubicBezTo>
                  <a:cubicBezTo>
                    <a:pt x="11426" y="8918"/>
                    <a:pt x="13701" y="14921"/>
                    <a:pt x="14712" y="18969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024" name="Google Shape;2024;p27"/>
          <p:cNvGrpSpPr/>
          <p:nvPr/>
        </p:nvGrpSpPr>
        <p:grpSpPr>
          <a:xfrm>
            <a:off x="6957339" y="3845812"/>
            <a:ext cx="190252" cy="171538"/>
            <a:chOff x="2898281" y="1033551"/>
            <a:chExt cx="426000" cy="512208"/>
          </a:xfrm>
        </p:grpSpPr>
        <p:sp>
          <p:nvSpPr>
            <p:cNvPr id="2025" name="Google Shape;2025;p27"/>
            <p:cNvSpPr/>
            <p:nvPr/>
          </p:nvSpPr>
          <p:spPr>
            <a:xfrm>
              <a:off x="2898281" y="1060984"/>
              <a:ext cx="426000" cy="484775"/>
            </a:xfrm>
            <a:custGeom>
              <a:avLst/>
              <a:gdLst/>
              <a:ahLst/>
              <a:cxnLst/>
              <a:rect l="l" t="t" r="r" b="b"/>
              <a:pathLst>
                <a:path w="17040" h="19391" extrusionOk="0">
                  <a:moveTo>
                    <a:pt x="152" y="17224"/>
                  </a:moveTo>
                  <a:cubicBezTo>
                    <a:pt x="6800" y="9766"/>
                    <a:pt x="6827" y="9791"/>
                    <a:pt x="13447" y="2308"/>
                  </a:cubicBezTo>
                  <a:cubicBezTo>
                    <a:pt x="14286" y="1360"/>
                    <a:pt x="15634" y="1495"/>
                    <a:pt x="15068" y="363"/>
                  </a:cubicBezTo>
                  <a:cubicBezTo>
                    <a:pt x="14545" y="-682"/>
                    <a:pt x="13950" y="833"/>
                    <a:pt x="13123" y="1660"/>
                  </a:cubicBezTo>
                  <a:cubicBezTo>
                    <a:pt x="9515" y="5268"/>
                    <a:pt x="6845" y="9717"/>
                    <a:pt x="4043" y="13981"/>
                  </a:cubicBezTo>
                  <a:cubicBezTo>
                    <a:pt x="2890" y="15735"/>
                    <a:pt x="-1202" y="20429"/>
                    <a:pt x="477" y="19170"/>
                  </a:cubicBezTo>
                  <a:cubicBezTo>
                    <a:pt x="4145" y="16418"/>
                    <a:pt x="7050" y="12771"/>
                    <a:pt x="10204" y="9442"/>
                  </a:cubicBezTo>
                  <a:cubicBezTo>
                    <a:pt x="12807" y="6694"/>
                    <a:pt x="12853" y="6737"/>
                    <a:pt x="15392" y="3930"/>
                  </a:cubicBezTo>
                  <a:cubicBezTo>
                    <a:pt x="15936" y="3329"/>
                    <a:pt x="17040" y="2182"/>
                    <a:pt x="16365" y="2632"/>
                  </a:cubicBezTo>
                  <a:cubicBezTo>
                    <a:pt x="11977" y="5558"/>
                    <a:pt x="8555" y="9746"/>
                    <a:pt x="5016" y="13657"/>
                  </a:cubicBezTo>
                  <a:cubicBezTo>
                    <a:pt x="3928" y="14859"/>
                    <a:pt x="1925" y="17397"/>
                    <a:pt x="3071" y="16251"/>
                  </a:cubicBezTo>
                  <a:cubicBezTo>
                    <a:pt x="7572" y="11750"/>
                    <a:pt x="12545" y="7354"/>
                    <a:pt x="15392" y="1660"/>
                  </a:cubicBezTo>
                  <a:cubicBezTo>
                    <a:pt x="16367" y="-291"/>
                    <a:pt x="13692" y="3036"/>
                    <a:pt x="12150" y="4578"/>
                  </a:cubicBezTo>
                  <a:cubicBezTo>
                    <a:pt x="8469" y="8259"/>
                    <a:pt x="1774" y="11045"/>
                    <a:pt x="1774" y="16251"/>
                  </a:cubicBezTo>
                  <a:cubicBezTo>
                    <a:pt x="1774" y="18316"/>
                    <a:pt x="4608" y="13247"/>
                    <a:pt x="5989" y="11712"/>
                  </a:cubicBezTo>
                  <a:cubicBezTo>
                    <a:pt x="8601" y="8810"/>
                    <a:pt x="12825" y="6745"/>
                    <a:pt x="13771" y="2957"/>
                  </a:cubicBezTo>
                  <a:cubicBezTo>
                    <a:pt x="14000" y="2040"/>
                    <a:pt x="12911" y="3369"/>
                    <a:pt x="12150" y="3930"/>
                  </a:cubicBezTo>
                  <a:cubicBezTo>
                    <a:pt x="9826" y="5642"/>
                    <a:pt x="9651" y="5455"/>
                    <a:pt x="7610" y="7496"/>
                  </a:cubicBezTo>
                  <a:cubicBezTo>
                    <a:pt x="4721" y="10385"/>
                    <a:pt x="1443" y="13347"/>
                    <a:pt x="152" y="17224"/>
                  </a:cubicBezTo>
                  <a:cubicBezTo>
                    <a:pt x="-432" y="18978"/>
                    <a:pt x="1228" y="15717"/>
                    <a:pt x="2422" y="14306"/>
                  </a:cubicBezTo>
                  <a:cubicBezTo>
                    <a:pt x="5484" y="10687"/>
                    <a:pt x="8717" y="7200"/>
                    <a:pt x="12150" y="3930"/>
                  </a:cubicBezTo>
                  <a:cubicBezTo>
                    <a:pt x="13036" y="3086"/>
                    <a:pt x="15838" y="788"/>
                    <a:pt x="14744" y="1335"/>
                  </a:cubicBezTo>
                  <a:cubicBezTo>
                    <a:pt x="8863" y="4275"/>
                    <a:pt x="4773" y="10133"/>
                    <a:pt x="1125" y="15603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26" name="Google Shape;2026;p27"/>
            <p:cNvSpPr/>
            <p:nvPr/>
          </p:nvSpPr>
          <p:spPr>
            <a:xfrm>
              <a:off x="2907167" y="1033551"/>
              <a:ext cx="384425" cy="497825"/>
            </a:xfrm>
            <a:custGeom>
              <a:avLst/>
              <a:gdLst/>
              <a:ahLst/>
              <a:cxnLst/>
              <a:rect l="l" t="t" r="r" b="b"/>
              <a:pathLst>
                <a:path w="15377" h="19913" extrusionOk="0">
                  <a:moveTo>
                    <a:pt x="769" y="4054"/>
                  </a:moveTo>
                  <a:cubicBezTo>
                    <a:pt x="5633" y="10539"/>
                    <a:pt x="5597" y="10566"/>
                    <a:pt x="10497" y="17024"/>
                  </a:cubicBezTo>
                  <a:cubicBezTo>
                    <a:pt x="11830" y="18781"/>
                    <a:pt x="9226" y="15221"/>
                    <a:pt x="7903" y="13457"/>
                  </a:cubicBezTo>
                  <a:cubicBezTo>
                    <a:pt x="7871" y="13414"/>
                    <a:pt x="1093" y="5682"/>
                    <a:pt x="1093" y="5351"/>
                  </a:cubicBezTo>
                  <a:cubicBezTo>
                    <a:pt x="1093" y="535"/>
                    <a:pt x="8441" y="11742"/>
                    <a:pt x="11145" y="15727"/>
                  </a:cubicBezTo>
                  <a:cubicBezTo>
                    <a:pt x="12286" y="17408"/>
                    <a:pt x="14677" y="20563"/>
                    <a:pt x="13091" y="19294"/>
                  </a:cubicBezTo>
                  <a:cubicBezTo>
                    <a:pt x="8886" y="15930"/>
                    <a:pt x="6441" y="10822"/>
                    <a:pt x="3039" y="6648"/>
                  </a:cubicBezTo>
                  <a:cubicBezTo>
                    <a:pt x="2069" y="5457"/>
                    <a:pt x="-364" y="4538"/>
                    <a:pt x="121" y="3081"/>
                  </a:cubicBezTo>
                  <a:cubicBezTo>
                    <a:pt x="1999" y="-2559"/>
                    <a:pt x="9656" y="11519"/>
                    <a:pt x="10821" y="17348"/>
                  </a:cubicBezTo>
                  <a:cubicBezTo>
                    <a:pt x="10980" y="18143"/>
                    <a:pt x="10200" y="16781"/>
                    <a:pt x="9848" y="16051"/>
                  </a:cubicBezTo>
                  <a:cubicBezTo>
                    <a:pt x="8679" y="13623"/>
                    <a:pt x="4722" y="3579"/>
                    <a:pt x="4012" y="2432"/>
                  </a:cubicBezTo>
                  <a:cubicBezTo>
                    <a:pt x="3552" y="1689"/>
                    <a:pt x="1952" y="1028"/>
                    <a:pt x="2390" y="1784"/>
                  </a:cubicBezTo>
                  <a:cubicBezTo>
                    <a:pt x="4047" y="4647"/>
                    <a:pt x="10698" y="12841"/>
                    <a:pt x="11794" y="14430"/>
                  </a:cubicBezTo>
                  <a:cubicBezTo>
                    <a:pt x="12994" y="16170"/>
                    <a:pt x="14958" y="19913"/>
                    <a:pt x="14064" y="17997"/>
                  </a:cubicBezTo>
                  <a:cubicBezTo>
                    <a:pt x="11540" y="12588"/>
                    <a:pt x="8790" y="7067"/>
                    <a:pt x="4660" y="2757"/>
                  </a:cubicBezTo>
                  <a:cubicBezTo>
                    <a:pt x="3702" y="1757"/>
                    <a:pt x="1730" y="440"/>
                    <a:pt x="2066" y="1784"/>
                  </a:cubicBezTo>
                  <a:cubicBezTo>
                    <a:pt x="3143" y="6087"/>
                    <a:pt x="8768" y="7620"/>
                    <a:pt x="11794" y="10863"/>
                  </a:cubicBezTo>
                  <a:cubicBezTo>
                    <a:pt x="13483" y="12672"/>
                    <a:pt x="16447" y="13705"/>
                    <a:pt x="14388" y="15078"/>
                  </a:cubicBezTo>
                  <a:cubicBezTo>
                    <a:pt x="12290" y="16477"/>
                    <a:pt x="12537" y="13360"/>
                    <a:pt x="10821" y="11512"/>
                  </a:cubicBezTo>
                  <a:cubicBezTo>
                    <a:pt x="8064" y="8543"/>
                    <a:pt x="5452" y="5410"/>
                    <a:pt x="2390" y="2757"/>
                  </a:cubicBezTo>
                  <a:cubicBezTo>
                    <a:pt x="1777" y="2226"/>
                    <a:pt x="792" y="1031"/>
                    <a:pt x="1093" y="1784"/>
                  </a:cubicBezTo>
                  <a:cubicBezTo>
                    <a:pt x="3344" y="7412"/>
                    <a:pt x="7379" y="12150"/>
                    <a:pt x="10497" y="17348"/>
                  </a:cubicBezTo>
                  <a:cubicBezTo>
                    <a:pt x="10983" y="18159"/>
                    <a:pt x="1255" y="0"/>
                    <a:pt x="1742" y="487"/>
                  </a:cubicBezTo>
                  <a:cubicBezTo>
                    <a:pt x="6916" y="5658"/>
                    <a:pt x="19228" y="13465"/>
                    <a:pt x="14064" y="18645"/>
                  </a:cubicBezTo>
                  <a:cubicBezTo>
                    <a:pt x="13340" y="19371"/>
                    <a:pt x="13901" y="17603"/>
                    <a:pt x="13415" y="16700"/>
                  </a:cubicBezTo>
                  <a:cubicBezTo>
                    <a:pt x="11125" y="12447"/>
                    <a:pt x="8748" y="6622"/>
                    <a:pt x="4012" y="5675"/>
                  </a:cubicBezTo>
                  <a:cubicBezTo>
                    <a:pt x="3535" y="5580"/>
                    <a:pt x="3771" y="6226"/>
                    <a:pt x="4012" y="6648"/>
                  </a:cubicBezTo>
                  <a:cubicBezTo>
                    <a:pt x="6661" y="11284"/>
                    <a:pt x="8349" y="17931"/>
                    <a:pt x="13415" y="19618"/>
                  </a:cubicBezTo>
                  <a:cubicBezTo>
                    <a:pt x="14922" y="20120"/>
                    <a:pt x="4448" y="8918"/>
                    <a:pt x="7254" y="8918"/>
                  </a:cubicBezTo>
                  <a:cubicBezTo>
                    <a:pt x="11426" y="8918"/>
                    <a:pt x="13701" y="14921"/>
                    <a:pt x="14712" y="18969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027" name="Google Shape;2027;p27"/>
          <p:cNvGrpSpPr/>
          <p:nvPr/>
        </p:nvGrpSpPr>
        <p:grpSpPr>
          <a:xfrm>
            <a:off x="6368814" y="2408812"/>
            <a:ext cx="190252" cy="171538"/>
            <a:chOff x="2898281" y="1033551"/>
            <a:chExt cx="426000" cy="512208"/>
          </a:xfrm>
        </p:grpSpPr>
        <p:sp>
          <p:nvSpPr>
            <p:cNvPr id="2028" name="Google Shape;2028;p27"/>
            <p:cNvSpPr/>
            <p:nvPr/>
          </p:nvSpPr>
          <p:spPr>
            <a:xfrm>
              <a:off x="2898281" y="1060984"/>
              <a:ext cx="426000" cy="484775"/>
            </a:xfrm>
            <a:custGeom>
              <a:avLst/>
              <a:gdLst/>
              <a:ahLst/>
              <a:cxnLst/>
              <a:rect l="l" t="t" r="r" b="b"/>
              <a:pathLst>
                <a:path w="17040" h="19391" extrusionOk="0">
                  <a:moveTo>
                    <a:pt x="152" y="17224"/>
                  </a:moveTo>
                  <a:cubicBezTo>
                    <a:pt x="6800" y="9766"/>
                    <a:pt x="6827" y="9791"/>
                    <a:pt x="13447" y="2308"/>
                  </a:cubicBezTo>
                  <a:cubicBezTo>
                    <a:pt x="14286" y="1360"/>
                    <a:pt x="15634" y="1495"/>
                    <a:pt x="15068" y="363"/>
                  </a:cubicBezTo>
                  <a:cubicBezTo>
                    <a:pt x="14545" y="-682"/>
                    <a:pt x="13950" y="833"/>
                    <a:pt x="13123" y="1660"/>
                  </a:cubicBezTo>
                  <a:cubicBezTo>
                    <a:pt x="9515" y="5268"/>
                    <a:pt x="6845" y="9717"/>
                    <a:pt x="4043" y="13981"/>
                  </a:cubicBezTo>
                  <a:cubicBezTo>
                    <a:pt x="2890" y="15735"/>
                    <a:pt x="-1202" y="20429"/>
                    <a:pt x="477" y="19170"/>
                  </a:cubicBezTo>
                  <a:cubicBezTo>
                    <a:pt x="4145" y="16418"/>
                    <a:pt x="7050" y="12771"/>
                    <a:pt x="10204" y="9442"/>
                  </a:cubicBezTo>
                  <a:cubicBezTo>
                    <a:pt x="12807" y="6694"/>
                    <a:pt x="12853" y="6737"/>
                    <a:pt x="15392" y="3930"/>
                  </a:cubicBezTo>
                  <a:cubicBezTo>
                    <a:pt x="15936" y="3329"/>
                    <a:pt x="17040" y="2182"/>
                    <a:pt x="16365" y="2632"/>
                  </a:cubicBezTo>
                  <a:cubicBezTo>
                    <a:pt x="11977" y="5558"/>
                    <a:pt x="8555" y="9746"/>
                    <a:pt x="5016" y="13657"/>
                  </a:cubicBezTo>
                  <a:cubicBezTo>
                    <a:pt x="3928" y="14859"/>
                    <a:pt x="1925" y="17397"/>
                    <a:pt x="3071" y="16251"/>
                  </a:cubicBezTo>
                  <a:cubicBezTo>
                    <a:pt x="7572" y="11750"/>
                    <a:pt x="12545" y="7354"/>
                    <a:pt x="15392" y="1660"/>
                  </a:cubicBezTo>
                  <a:cubicBezTo>
                    <a:pt x="16367" y="-291"/>
                    <a:pt x="13692" y="3036"/>
                    <a:pt x="12150" y="4578"/>
                  </a:cubicBezTo>
                  <a:cubicBezTo>
                    <a:pt x="8469" y="8259"/>
                    <a:pt x="1774" y="11045"/>
                    <a:pt x="1774" y="16251"/>
                  </a:cubicBezTo>
                  <a:cubicBezTo>
                    <a:pt x="1774" y="18316"/>
                    <a:pt x="4608" y="13247"/>
                    <a:pt x="5989" y="11712"/>
                  </a:cubicBezTo>
                  <a:cubicBezTo>
                    <a:pt x="8601" y="8810"/>
                    <a:pt x="12825" y="6745"/>
                    <a:pt x="13771" y="2957"/>
                  </a:cubicBezTo>
                  <a:cubicBezTo>
                    <a:pt x="14000" y="2040"/>
                    <a:pt x="12911" y="3369"/>
                    <a:pt x="12150" y="3930"/>
                  </a:cubicBezTo>
                  <a:cubicBezTo>
                    <a:pt x="9826" y="5642"/>
                    <a:pt x="9651" y="5455"/>
                    <a:pt x="7610" y="7496"/>
                  </a:cubicBezTo>
                  <a:cubicBezTo>
                    <a:pt x="4721" y="10385"/>
                    <a:pt x="1443" y="13347"/>
                    <a:pt x="152" y="17224"/>
                  </a:cubicBezTo>
                  <a:cubicBezTo>
                    <a:pt x="-432" y="18978"/>
                    <a:pt x="1228" y="15717"/>
                    <a:pt x="2422" y="14306"/>
                  </a:cubicBezTo>
                  <a:cubicBezTo>
                    <a:pt x="5484" y="10687"/>
                    <a:pt x="8717" y="7200"/>
                    <a:pt x="12150" y="3930"/>
                  </a:cubicBezTo>
                  <a:cubicBezTo>
                    <a:pt x="13036" y="3086"/>
                    <a:pt x="15838" y="788"/>
                    <a:pt x="14744" y="1335"/>
                  </a:cubicBezTo>
                  <a:cubicBezTo>
                    <a:pt x="8863" y="4275"/>
                    <a:pt x="4773" y="10133"/>
                    <a:pt x="1125" y="15603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29" name="Google Shape;2029;p27"/>
            <p:cNvSpPr/>
            <p:nvPr/>
          </p:nvSpPr>
          <p:spPr>
            <a:xfrm>
              <a:off x="2907167" y="1033551"/>
              <a:ext cx="384425" cy="497825"/>
            </a:xfrm>
            <a:custGeom>
              <a:avLst/>
              <a:gdLst/>
              <a:ahLst/>
              <a:cxnLst/>
              <a:rect l="l" t="t" r="r" b="b"/>
              <a:pathLst>
                <a:path w="15377" h="19913" extrusionOk="0">
                  <a:moveTo>
                    <a:pt x="769" y="4054"/>
                  </a:moveTo>
                  <a:cubicBezTo>
                    <a:pt x="5633" y="10539"/>
                    <a:pt x="5597" y="10566"/>
                    <a:pt x="10497" y="17024"/>
                  </a:cubicBezTo>
                  <a:cubicBezTo>
                    <a:pt x="11830" y="18781"/>
                    <a:pt x="9226" y="15221"/>
                    <a:pt x="7903" y="13457"/>
                  </a:cubicBezTo>
                  <a:cubicBezTo>
                    <a:pt x="7871" y="13414"/>
                    <a:pt x="1093" y="5682"/>
                    <a:pt x="1093" y="5351"/>
                  </a:cubicBezTo>
                  <a:cubicBezTo>
                    <a:pt x="1093" y="535"/>
                    <a:pt x="8441" y="11742"/>
                    <a:pt x="11145" y="15727"/>
                  </a:cubicBezTo>
                  <a:cubicBezTo>
                    <a:pt x="12286" y="17408"/>
                    <a:pt x="14677" y="20563"/>
                    <a:pt x="13091" y="19294"/>
                  </a:cubicBezTo>
                  <a:cubicBezTo>
                    <a:pt x="8886" y="15930"/>
                    <a:pt x="6441" y="10822"/>
                    <a:pt x="3039" y="6648"/>
                  </a:cubicBezTo>
                  <a:cubicBezTo>
                    <a:pt x="2069" y="5457"/>
                    <a:pt x="-364" y="4538"/>
                    <a:pt x="121" y="3081"/>
                  </a:cubicBezTo>
                  <a:cubicBezTo>
                    <a:pt x="1999" y="-2559"/>
                    <a:pt x="9656" y="11519"/>
                    <a:pt x="10821" y="17348"/>
                  </a:cubicBezTo>
                  <a:cubicBezTo>
                    <a:pt x="10980" y="18143"/>
                    <a:pt x="10200" y="16781"/>
                    <a:pt x="9848" y="16051"/>
                  </a:cubicBezTo>
                  <a:cubicBezTo>
                    <a:pt x="8679" y="13623"/>
                    <a:pt x="4722" y="3579"/>
                    <a:pt x="4012" y="2432"/>
                  </a:cubicBezTo>
                  <a:cubicBezTo>
                    <a:pt x="3552" y="1689"/>
                    <a:pt x="1952" y="1028"/>
                    <a:pt x="2390" y="1784"/>
                  </a:cubicBezTo>
                  <a:cubicBezTo>
                    <a:pt x="4047" y="4647"/>
                    <a:pt x="10698" y="12841"/>
                    <a:pt x="11794" y="14430"/>
                  </a:cubicBezTo>
                  <a:cubicBezTo>
                    <a:pt x="12994" y="16170"/>
                    <a:pt x="14958" y="19913"/>
                    <a:pt x="14064" y="17997"/>
                  </a:cubicBezTo>
                  <a:cubicBezTo>
                    <a:pt x="11540" y="12588"/>
                    <a:pt x="8790" y="7067"/>
                    <a:pt x="4660" y="2757"/>
                  </a:cubicBezTo>
                  <a:cubicBezTo>
                    <a:pt x="3702" y="1757"/>
                    <a:pt x="1730" y="440"/>
                    <a:pt x="2066" y="1784"/>
                  </a:cubicBezTo>
                  <a:cubicBezTo>
                    <a:pt x="3143" y="6087"/>
                    <a:pt x="8768" y="7620"/>
                    <a:pt x="11794" y="10863"/>
                  </a:cubicBezTo>
                  <a:cubicBezTo>
                    <a:pt x="13483" y="12672"/>
                    <a:pt x="16447" y="13705"/>
                    <a:pt x="14388" y="15078"/>
                  </a:cubicBezTo>
                  <a:cubicBezTo>
                    <a:pt x="12290" y="16477"/>
                    <a:pt x="12537" y="13360"/>
                    <a:pt x="10821" y="11512"/>
                  </a:cubicBezTo>
                  <a:cubicBezTo>
                    <a:pt x="8064" y="8543"/>
                    <a:pt x="5452" y="5410"/>
                    <a:pt x="2390" y="2757"/>
                  </a:cubicBezTo>
                  <a:cubicBezTo>
                    <a:pt x="1777" y="2226"/>
                    <a:pt x="792" y="1031"/>
                    <a:pt x="1093" y="1784"/>
                  </a:cubicBezTo>
                  <a:cubicBezTo>
                    <a:pt x="3344" y="7412"/>
                    <a:pt x="7379" y="12150"/>
                    <a:pt x="10497" y="17348"/>
                  </a:cubicBezTo>
                  <a:cubicBezTo>
                    <a:pt x="10983" y="18159"/>
                    <a:pt x="1255" y="0"/>
                    <a:pt x="1742" y="487"/>
                  </a:cubicBezTo>
                  <a:cubicBezTo>
                    <a:pt x="6916" y="5658"/>
                    <a:pt x="19228" y="13465"/>
                    <a:pt x="14064" y="18645"/>
                  </a:cubicBezTo>
                  <a:cubicBezTo>
                    <a:pt x="13340" y="19371"/>
                    <a:pt x="13901" y="17603"/>
                    <a:pt x="13415" y="16700"/>
                  </a:cubicBezTo>
                  <a:cubicBezTo>
                    <a:pt x="11125" y="12447"/>
                    <a:pt x="8748" y="6622"/>
                    <a:pt x="4012" y="5675"/>
                  </a:cubicBezTo>
                  <a:cubicBezTo>
                    <a:pt x="3535" y="5580"/>
                    <a:pt x="3771" y="6226"/>
                    <a:pt x="4012" y="6648"/>
                  </a:cubicBezTo>
                  <a:cubicBezTo>
                    <a:pt x="6661" y="11284"/>
                    <a:pt x="8349" y="17931"/>
                    <a:pt x="13415" y="19618"/>
                  </a:cubicBezTo>
                  <a:cubicBezTo>
                    <a:pt x="14922" y="20120"/>
                    <a:pt x="4448" y="8918"/>
                    <a:pt x="7254" y="8918"/>
                  </a:cubicBezTo>
                  <a:cubicBezTo>
                    <a:pt x="11426" y="8918"/>
                    <a:pt x="13701" y="14921"/>
                    <a:pt x="14712" y="18969"/>
                  </a:cubicBezTo>
                </a:path>
              </a:pathLst>
            </a:cu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030" name="Google Shape;2030;p2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p28"/>
          <p:cNvSpPr txBox="1">
            <a:spLocks noGrp="1"/>
          </p:cNvSpPr>
          <p:nvPr>
            <p:ph type="ctrTitle" idx="4294967295"/>
          </p:nvPr>
        </p:nvSpPr>
        <p:spPr>
          <a:xfrm>
            <a:off x="1660200" y="1583344"/>
            <a:ext cx="5823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chemeClr val="lt1"/>
                </a:solidFill>
              </a:rPr>
              <a:t>89,526,124</a:t>
            </a:r>
            <a:endParaRPr sz="12000">
              <a:solidFill>
                <a:schemeClr val="lt1"/>
              </a:solidFill>
            </a:endParaRPr>
          </a:p>
        </p:txBody>
      </p:sp>
      <p:sp>
        <p:nvSpPr>
          <p:cNvPr id="2036" name="Google Shape;2036;p28"/>
          <p:cNvSpPr txBox="1">
            <a:spLocks noGrp="1"/>
          </p:cNvSpPr>
          <p:nvPr>
            <p:ph type="subTitle" idx="4294967295"/>
          </p:nvPr>
        </p:nvSpPr>
        <p:spPr>
          <a:xfrm>
            <a:off x="1660200" y="2840060"/>
            <a:ext cx="5823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Whoa! That’s a big number, aren’t you proud?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7" name="Google Shape;2037;p2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p29"/>
          <p:cNvSpPr txBox="1">
            <a:spLocks noGrp="1"/>
          </p:cNvSpPr>
          <p:nvPr>
            <p:ph type="ctrTitle" idx="4294967295"/>
          </p:nvPr>
        </p:nvSpPr>
        <p:spPr>
          <a:xfrm>
            <a:off x="685800" y="6480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</a:rPr>
              <a:t>89,526,124$</a:t>
            </a:r>
            <a:endParaRPr sz="7200">
              <a:solidFill>
                <a:schemeClr val="lt1"/>
              </a:solidFill>
            </a:endParaRPr>
          </a:p>
        </p:txBody>
      </p:sp>
      <p:sp>
        <p:nvSpPr>
          <p:cNvPr id="2043" name="Google Shape;2043;p29"/>
          <p:cNvSpPr txBox="1">
            <a:spLocks noGrp="1"/>
          </p:cNvSpPr>
          <p:nvPr>
            <p:ph type="subTitle" idx="4294967295"/>
          </p:nvPr>
        </p:nvSpPr>
        <p:spPr>
          <a:xfrm>
            <a:off x="685800" y="12970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That’s a lot of money</a:t>
            </a:r>
            <a:endParaRPr sz="2000"/>
          </a:p>
        </p:txBody>
      </p:sp>
      <p:sp>
        <p:nvSpPr>
          <p:cNvPr id="2044" name="Google Shape;2044;p29"/>
          <p:cNvSpPr txBox="1">
            <a:spLocks noGrp="1"/>
          </p:cNvSpPr>
          <p:nvPr>
            <p:ph type="ctrTitle" idx="4294967295"/>
          </p:nvPr>
        </p:nvSpPr>
        <p:spPr>
          <a:xfrm>
            <a:off x="685800" y="32769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</a:rPr>
              <a:t>100%</a:t>
            </a:r>
            <a:endParaRPr sz="7200">
              <a:solidFill>
                <a:schemeClr val="lt1"/>
              </a:solidFill>
            </a:endParaRPr>
          </a:p>
        </p:txBody>
      </p:sp>
      <p:sp>
        <p:nvSpPr>
          <p:cNvPr id="2045" name="Google Shape;2045;p29"/>
          <p:cNvSpPr txBox="1">
            <a:spLocks noGrp="1"/>
          </p:cNvSpPr>
          <p:nvPr>
            <p:ph type="subTitle" idx="4294967295"/>
          </p:nvPr>
        </p:nvSpPr>
        <p:spPr>
          <a:xfrm>
            <a:off x="685800" y="39259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Total success!</a:t>
            </a:r>
            <a:endParaRPr sz="2000"/>
          </a:p>
        </p:txBody>
      </p:sp>
      <p:sp>
        <p:nvSpPr>
          <p:cNvPr id="2046" name="Google Shape;2046;p29"/>
          <p:cNvSpPr txBox="1">
            <a:spLocks noGrp="1"/>
          </p:cNvSpPr>
          <p:nvPr>
            <p:ph type="ctrTitle" idx="4294967295"/>
          </p:nvPr>
        </p:nvSpPr>
        <p:spPr>
          <a:xfrm>
            <a:off x="685800" y="1962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</a:rPr>
              <a:t>185,244</a:t>
            </a:r>
            <a:r>
              <a:rPr lang="en" sz="4800">
                <a:solidFill>
                  <a:schemeClr val="lt1"/>
                </a:solidFill>
              </a:rPr>
              <a:t> users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2047" name="Google Shape;2047;p29"/>
          <p:cNvSpPr txBox="1">
            <a:spLocks noGrp="1"/>
          </p:cNvSpPr>
          <p:nvPr>
            <p:ph type="subTitle" idx="4294967295"/>
          </p:nvPr>
        </p:nvSpPr>
        <p:spPr>
          <a:xfrm>
            <a:off x="685800" y="26114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And a lot of users</a:t>
            </a:r>
            <a:endParaRPr sz="2000"/>
          </a:p>
        </p:txBody>
      </p:sp>
      <p:sp>
        <p:nvSpPr>
          <p:cNvPr id="2048" name="Google Shape;2048;p2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30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054" name="Google Shape;2054;p30"/>
          <p:cNvSpPr/>
          <p:nvPr/>
        </p:nvSpPr>
        <p:spPr>
          <a:xfrm>
            <a:off x="905075" y="1692425"/>
            <a:ext cx="1788900" cy="1758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first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55" name="Google Shape;2055;p30"/>
          <p:cNvSpPr/>
          <p:nvPr/>
        </p:nvSpPr>
        <p:spPr>
          <a:xfrm>
            <a:off x="6449687" y="1692425"/>
            <a:ext cx="1788900" cy="1758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last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56" name="Google Shape;2056;p30"/>
          <p:cNvSpPr/>
          <p:nvPr/>
        </p:nvSpPr>
        <p:spPr>
          <a:xfrm>
            <a:off x="3677381" y="1692425"/>
            <a:ext cx="1788900" cy="17589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second</a:t>
            </a:r>
            <a:endParaRPr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057" name="Google Shape;2057;p30"/>
          <p:cNvCxnSpPr>
            <a:endCxn id="2056" idx="2"/>
          </p:cNvCxnSpPr>
          <p:nvPr/>
        </p:nvCxnSpPr>
        <p:spPr>
          <a:xfrm>
            <a:off x="2694281" y="2571875"/>
            <a:ext cx="98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lg" len="lg"/>
            <a:tailEnd type="triangle" w="lg" len="lg"/>
          </a:ln>
        </p:spPr>
      </p:cxnSp>
      <p:cxnSp>
        <p:nvCxnSpPr>
          <p:cNvPr id="2058" name="Google Shape;2058;p30"/>
          <p:cNvCxnSpPr>
            <a:endCxn id="2055" idx="2"/>
          </p:cNvCxnSpPr>
          <p:nvPr/>
        </p:nvCxnSpPr>
        <p:spPr>
          <a:xfrm>
            <a:off x="5466587" y="2571875"/>
            <a:ext cx="983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dash"/>
            <a:round/>
            <a:headEnd type="none" w="lg" len="lg"/>
            <a:tailEnd type="triangle" w="lg" len="lg"/>
          </a:ln>
        </p:spPr>
      </p:cxnSp>
      <p:sp>
        <p:nvSpPr>
          <p:cNvPr id="2059" name="Google Shape;2059;p3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31"/>
          <p:cNvSpPr txBox="1">
            <a:spLocks noGrp="1"/>
          </p:cNvSpPr>
          <p:nvPr>
            <p:ph type="body" idx="1"/>
          </p:nvPr>
        </p:nvSpPr>
        <p:spPr>
          <a:xfrm>
            <a:off x="977300" y="1279071"/>
            <a:ext cx="2296500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Yellow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Is the color of gold, butter and ripe lemons. In the spectrum of visible light, yellow is found between green and orange.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65" name="Google Shape;2065;p31"/>
          <p:cNvSpPr txBox="1">
            <a:spLocks noGrp="1"/>
          </p:cNvSpPr>
          <p:nvPr>
            <p:ph type="body" idx="2"/>
          </p:nvPr>
        </p:nvSpPr>
        <p:spPr>
          <a:xfrm>
            <a:off x="3391601" y="1279071"/>
            <a:ext cx="2296500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Blue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Is the colour of the clear sky and the deep sea. It is located between violet and green on the optical spectrum.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66" name="Google Shape;2066;p31"/>
          <p:cNvSpPr txBox="1">
            <a:spLocks noGrp="1"/>
          </p:cNvSpPr>
          <p:nvPr>
            <p:ph type="body" idx="3"/>
          </p:nvPr>
        </p:nvSpPr>
        <p:spPr>
          <a:xfrm>
            <a:off x="5805902" y="1279071"/>
            <a:ext cx="2296500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Red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Is the color of blood, and because of this it has historically been associated with sacrifice, danger and courage. 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</p:txBody>
      </p:sp>
      <p:sp>
        <p:nvSpPr>
          <p:cNvPr id="2067" name="Google Shape;2067;p31"/>
          <p:cNvSpPr txBox="1">
            <a:spLocks noGrp="1"/>
          </p:cNvSpPr>
          <p:nvPr>
            <p:ph type="body" idx="1"/>
          </p:nvPr>
        </p:nvSpPr>
        <p:spPr>
          <a:xfrm>
            <a:off x="977300" y="2803071"/>
            <a:ext cx="2296500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Yellow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Is the color of gold, butter and ripe lemons. In the spectrum of visible light, yellow is found between green and orange.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68" name="Google Shape;2068;p31"/>
          <p:cNvSpPr txBox="1">
            <a:spLocks noGrp="1"/>
          </p:cNvSpPr>
          <p:nvPr>
            <p:ph type="body" idx="2"/>
          </p:nvPr>
        </p:nvSpPr>
        <p:spPr>
          <a:xfrm>
            <a:off x="3391601" y="2803071"/>
            <a:ext cx="2296500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Blue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Is the colour of the clear sky and the deep sea. It is located between violet and green on the optical spectrum.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2069" name="Google Shape;2069;p31"/>
          <p:cNvSpPr txBox="1">
            <a:spLocks noGrp="1"/>
          </p:cNvSpPr>
          <p:nvPr>
            <p:ph type="body" idx="3"/>
          </p:nvPr>
        </p:nvSpPr>
        <p:spPr>
          <a:xfrm>
            <a:off x="5805902" y="2803071"/>
            <a:ext cx="2296500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Red</a:t>
            </a:r>
            <a:endParaRPr sz="1200" b="1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Is the color of blood, and because of this it has historically been associated with sacrifice, danger and courage. </a:t>
            </a:r>
            <a:endParaRPr sz="12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</p:txBody>
      </p:sp>
      <p:sp>
        <p:nvSpPr>
          <p:cNvPr id="2070" name="Google Shape;2070;p31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Let’s review some concepts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71" name="Google Shape;2071;p31"/>
          <p:cNvSpPr/>
          <p:nvPr/>
        </p:nvSpPr>
        <p:spPr>
          <a:xfrm>
            <a:off x="1671809" y="1401545"/>
            <a:ext cx="231895" cy="193296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31"/>
          <p:cNvSpPr/>
          <p:nvPr/>
        </p:nvSpPr>
        <p:spPr>
          <a:xfrm>
            <a:off x="3941993" y="1337947"/>
            <a:ext cx="294129" cy="241071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31"/>
          <p:cNvSpPr/>
          <p:nvPr/>
        </p:nvSpPr>
        <p:spPr>
          <a:xfrm>
            <a:off x="3962382" y="2910857"/>
            <a:ext cx="337079" cy="233885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31"/>
          <p:cNvSpPr/>
          <p:nvPr/>
        </p:nvSpPr>
        <p:spPr>
          <a:xfrm>
            <a:off x="6366215" y="2903681"/>
            <a:ext cx="287232" cy="248245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31"/>
          <p:cNvSpPr/>
          <p:nvPr/>
        </p:nvSpPr>
        <p:spPr>
          <a:xfrm>
            <a:off x="1670000" y="2905561"/>
            <a:ext cx="235530" cy="244498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31"/>
          <p:cNvSpPr/>
          <p:nvPr/>
        </p:nvSpPr>
        <p:spPr>
          <a:xfrm>
            <a:off x="6281933" y="1336700"/>
            <a:ext cx="236622" cy="243574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7" name="Google Shape;2077;p3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1897" name="Google Shape;1897;p14"/>
          <p:cNvSpPr txBox="1"/>
          <p:nvPr/>
        </p:nvSpPr>
        <p:spPr>
          <a:xfrm>
            <a:off x="1452750" y="1221713"/>
            <a:ext cx="28629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EDIT IN GOOGLE SLIDES</a:t>
            </a:r>
            <a:endParaRPr sz="1200">
              <a:solidFill>
                <a:srgbClr val="F55D4B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Click on the button under the presentation preview that says "Use as Google Slides Theme".</a:t>
            </a: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You will get a copy of this document on your Google Drive and will be able to edit, add or delete slides.</a:t>
            </a: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You have to be signed in to your Google account.</a:t>
            </a: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8" name="Google Shape;1898;p14"/>
          <p:cNvSpPr txBox="1"/>
          <p:nvPr/>
        </p:nvSpPr>
        <p:spPr>
          <a:xfrm>
            <a:off x="4703125" y="1221713"/>
            <a:ext cx="2988000" cy="16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55D4B"/>
                </a:solidFill>
                <a:latin typeface="Merriweather"/>
                <a:ea typeface="Merriweather"/>
                <a:cs typeface="Merriweather"/>
                <a:sym typeface="Merriweather"/>
              </a:rPr>
              <a:t>EDIT IN POWERPOINT®</a:t>
            </a:r>
            <a:endParaRPr sz="1200">
              <a:solidFill>
                <a:srgbClr val="F55D4B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Click on the button under the presentation preview that says "Download as PowerPoint template". You will get a .pptx file that you can edit in PowerPoint. </a:t>
            </a: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 design slide</a:t>
            </a:r>
            <a:r>
              <a:rPr lang="en" sz="1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)</a:t>
            </a:r>
            <a:endParaRPr sz="12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9" name="Google Shape;1899;p14"/>
          <p:cNvSpPr txBox="1"/>
          <p:nvPr/>
        </p:nvSpPr>
        <p:spPr>
          <a:xfrm>
            <a:off x="1452750" y="3634294"/>
            <a:ext cx="6238500" cy="6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More info on how to use this template at </a:t>
            </a:r>
            <a:r>
              <a:rPr lang="en" sz="1000" b="1" u="sng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www.slidescarnival.com/help-use-presentation-template</a:t>
            </a:r>
            <a:endParaRPr sz="1000" b="1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This template is free to use under </a:t>
            </a:r>
            <a:r>
              <a:rPr lang="en" sz="1000" u="sng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0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rPr>
              <a:t>. You can keep the Credits slide or mention SlidesCarnival and other resources used in a slide footer.</a:t>
            </a:r>
            <a:endParaRPr sz="10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000">
              <a:solidFill>
                <a:srgbClr val="2C3E5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Google Shape;2082;p32"/>
          <p:cNvSpPr txBox="1">
            <a:spLocks noGrp="1"/>
          </p:cNvSpPr>
          <p:nvPr>
            <p:ph type="body" idx="1"/>
          </p:nvPr>
        </p:nvSpPr>
        <p:spPr>
          <a:xfrm>
            <a:off x="457200" y="4085775"/>
            <a:ext cx="8229600" cy="4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C3E50"/>
                </a:solidFill>
              </a:rPr>
              <a:t>You can insert graphs from Excel or Google Sheets</a:t>
            </a:r>
            <a:endParaRPr>
              <a:solidFill>
                <a:srgbClr val="2C3E50"/>
              </a:solidFill>
            </a:endParaRPr>
          </a:p>
        </p:txBody>
      </p:sp>
      <p:sp>
        <p:nvSpPr>
          <p:cNvPr id="2083" name="Google Shape;2083;p3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cxnSp>
        <p:nvCxnSpPr>
          <p:cNvPr id="2084" name="Google Shape;2084;p32"/>
          <p:cNvCxnSpPr/>
          <p:nvPr/>
        </p:nvCxnSpPr>
        <p:spPr>
          <a:xfrm>
            <a:off x="1498350" y="1074699"/>
            <a:ext cx="6147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5" name="Google Shape;2085;p32"/>
          <p:cNvCxnSpPr/>
          <p:nvPr/>
        </p:nvCxnSpPr>
        <p:spPr>
          <a:xfrm>
            <a:off x="1498350" y="1784181"/>
            <a:ext cx="6147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6" name="Google Shape;2086;p32"/>
          <p:cNvCxnSpPr/>
          <p:nvPr/>
        </p:nvCxnSpPr>
        <p:spPr>
          <a:xfrm>
            <a:off x="1498350" y="2493663"/>
            <a:ext cx="6147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7" name="Google Shape;2087;p32"/>
          <p:cNvCxnSpPr/>
          <p:nvPr/>
        </p:nvCxnSpPr>
        <p:spPr>
          <a:xfrm>
            <a:off x="1498350" y="3203146"/>
            <a:ext cx="6147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8" name="Google Shape;2088;p32"/>
          <p:cNvCxnSpPr/>
          <p:nvPr/>
        </p:nvCxnSpPr>
        <p:spPr>
          <a:xfrm>
            <a:off x="1498350" y="3934526"/>
            <a:ext cx="6147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9" name="Google Shape;2089;p32"/>
          <p:cNvSpPr txBox="1"/>
          <p:nvPr/>
        </p:nvSpPr>
        <p:spPr>
          <a:xfrm>
            <a:off x="1498348" y="915950"/>
            <a:ext cx="2883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4000</a:t>
            </a:r>
            <a:endParaRPr sz="1000">
              <a:solidFill>
                <a:schemeClr val="dk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3000</a:t>
            </a:r>
            <a:endParaRPr sz="1000">
              <a:solidFill>
                <a:schemeClr val="dk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2000</a:t>
            </a:r>
            <a:endParaRPr sz="1000">
              <a:solidFill>
                <a:schemeClr val="dk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1000</a:t>
            </a:r>
            <a:endParaRPr sz="1000">
              <a:solidFill>
                <a:schemeClr val="dk2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rPr>
              <a:t>0</a:t>
            </a:r>
            <a:endParaRPr sz="1000">
              <a:solidFill>
                <a:schemeClr val="dk2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090" name="Google Shape;2090;p32"/>
          <p:cNvSpPr/>
          <p:nvPr/>
        </p:nvSpPr>
        <p:spPr>
          <a:xfrm>
            <a:off x="2025097" y="2380936"/>
            <a:ext cx="1986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1" name="Google Shape;2091;p32"/>
          <p:cNvSpPr/>
          <p:nvPr/>
        </p:nvSpPr>
        <p:spPr>
          <a:xfrm>
            <a:off x="2291955" y="1986873"/>
            <a:ext cx="1986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2" name="Google Shape;2092;p32"/>
          <p:cNvSpPr/>
          <p:nvPr/>
        </p:nvSpPr>
        <p:spPr>
          <a:xfrm>
            <a:off x="2558813" y="2493663"/>
            <a:ext cx="1986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3" name="Google Shape;2093;p32"/>
          <p:cNvSpPr/>
          <p:nvPr/>
        </p:nvSpPr>
        <p:spPr>
          <a:xfrm>
            <a:off x="3513758" y="2694726"/>
            <a:ext cx="1986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4" name="Google Shape;2094;p32"/>
          <p:cNvSpPr/>
          <p:nvPr/>
        </p:nvSpPr>
        <p:spPr>
          <a:xfrm>
            <a:off x="3780616" y="2096343"/>
            <a:ext cx="1986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32"/>
          <p:cNvSpPr/>
          <p:nvPr/>
        </p:nvSpPr>
        <p:spPr>
          <a:xfrm>
            <a:off x="4047474" y="1229023"/>
            <a:ext cx="1986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6" name="Google Shape;2096;p32"/>
          <p:cNvSpPr/>
          <p:nvPr/>
        </p:nvSpPr>
        <p:spPr>
          <a:xfrm>
            <a:off x="5002420" y="2140118"/>
            <a:ext cx="1986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" name="Google Shape;2097;p32"/>
          <p:cNvSpPr/>
          <p:nvPr/>
        </p:nvSpPr>
        <p:spPr>
          <a:xfrm>
            <a:off x="5269278" y="1074575"/>
            <a:ext cx="1986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" name="Google Shape;2098;p32"/>
          <p:cNvSpPr/>
          <p:nvPr/>
        </p:nvSpPr>
        <p:spPr>
          <a:xfrm>
            <a:off x="5536136" y="2322561"/>
            <a:ext cx="1986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9" name="Google Shape;2099;p32"/>
          <p:cNvSpPr/>
          <p:nvPr/>
        </p:nvSpPr>
        <p:spPr>
          <a:xfrm>
            <a:off x="6491081" y="2753100"/>
            <a:ext cx="1986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0" name="Google Shape;2100;p32"/>
          <p:cNvSpPr/>
          <p:nvPr/>
        </p:nvSpPr>
        <p:spPr>
          <a:xfrm>
            <a:off x="6757939" y="1293618"/>
            <a:ext cx="1986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32"/>
          <p:cNvSpPr/>
          <p:nvPr/>
        </p:nvSpPr>
        <p:spPr>
          <a:xfrm>
            <a:off x="7024797" y="1607408"/>
            <a:ext cx="1986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6" name="Google Shape;2106;p33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3759450" y="511275"/>
            <a:ext cx="1625200" cy="29139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7" name="Google Shape;2107;p33"/>
          <p:cNvSpPr txBox="1">
            <a:spLocks noGrp="1"/>
          </p:cNvSpPr>
          <p:nvPr>
            <p:ph type="body" idx="4294967295"/>
          </p:nvPr>
        </p:nvSpPr>
        <p:spPr>
          <a:xfrm>
            <a:off x="1270550" y="3741500"/>
            <a:ext cx="6603000" cy="9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Mobile</a:t>
            </a:r>
            <a:r>
              <a:rPr lang="en"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 project</a:t>
            </a:r>
            <a:endParaRPr sz="2400" b="1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Show and explain your web, app or software projects using these gadget templates.</a:t>
            </a:r>
            <a:endParaRPr sz="1200"/>
          </a:p>
        </p:txBody>
      </p:sp>
      <p:sp>
        <p:nvSpPr>
          <p:cNvPr id="2108" name="Google Shape;2108;p3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109" name="Google Shape;2109;p33"/>
          <p:cNvGrpSpPr/>
          <p:nvPr/>
        </p:nvGrpSpPr>
        <p:grpSpPr>
          <a:xfrm>
            <a:off x="3711740" y="183951"/>
            <a:ext cx="1720490" cy="3568637"/>
            <a:chOff x="2547150" y="238125"/>
            <a:chExt cx="2525675" cy="5238750"/>
          </a:xfrm>
        </p:grpSpPr>
        <p:sp>
          <p:nvSpPr>
            <p:cNvPr id="2110" name="Google Shape;2110;p33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33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33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3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8" name="Google Shape;21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075" y="636000"/>
            <a:ext cx="2133825" cy="28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9" name="Google Shape;2119;p34"/>
          <p:cNvSpPr txBox="1">
            <a:spLocks noGrp="1"/>
          </p:cNvSpPr>
          <p:nvPr>
            <p:ph type="body" idx="4294967295"/>
          </p:nvPr>
        </p:nvSpPr>
        <p:spPr>
          <a:xfrm>
            <a:off x="1101300" y="3741500"/>
            <a:ext cx="6941400" cy="9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Tablet project</a:t>
            </a:r>
            <a:endParaRPr sz="2400" b="1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Show and explain your web, app or software projects using these gadget templates.</a:t>
            </a:r>
            <a:endParaRPr sz="1200"/>
          </a:p>
        </p:txBody>
      </p:sp>
      <p:sp>
        <p:nvSpPr>
          <p:cNvPr id="2120" name="Google Shape;2120;p3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2121" name="Google Shape;2121;p34"/>
          <p:cNvGrpSpPr/>
          <p:nvPr/>
        </p:nvGrpSpPr>
        <p:grpSpPr>
          <a:xfrm>
            <a:off x="3446476" y="321655"/>
            <a:ext cx="2251258" cy="3473815"/>
            <a:chOff x="2112475" y="238125"/>
            <a:chExt cx="3395050" cy="5238750"/>
          </a:xfrm>
        </p:grpSpPr>
        <p:sp>
          <p:nvSpPr>
            <p:cNvPr id="2122" name="Google Shape;2122;p34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FFFFFF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123" name="Google Shape;2123;p34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124" name="Google Shape;2124;p34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125" name="Google Shape;2125;p34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0" name="Google Shape;2130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2808075" y="101550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2131" name="Google Shape;2131;p35"/>
          <p:cNvSpPr txBox="1">
            <a:spLocks noGrp="1"/>
          </p:cNvSpPr>
          <p:nvPr>
            <p:ph type="body" idx="4294967295"/>
          </p:nvPr>
        </p:nvSpPr>
        <p:spPr>
          <a:xfrm>
            <a:off x="1234600" y="3741500"/>
            <a:ext cx="6674700" cy="9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Desktop project</a:t>
            </a:r>
            <a:endParaRPr sz="2400" b="1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Show and explain your web, app or software projects using these gadget templates.</a:t>
            </a:r>
            <a:endParaRPr sz="1200"/>
          </a:p>
        </p:txBody>
      </p:sp>
      <p:sp>
        <p:nvSpPr>
          <p:cNvPr id="2132" name="Google Shape;2132;p3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2133" name="Google Shape;2133;p35"/>
          <p:cNvGrpSpPr/>
          <p:nvPr/>
        </p:nvGrpSpPr>
        <p:grpSpPr>
          <a:xfrm>
            <a:off x="2300899" y="868779"/>
            <a:ext cx="4542205" cy="2661224"/>
            <a:chOff x="1177450" y="241631"/>
            <a:chExt cx="6173152" cy="3616776"/>
          </a:xfrm>
        </p:grpSpPr>
        <p:sp>
          <p:nvSpPr>
            <p:cNvPr id="2134" name="Google Shape;2134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5" name="Google Shape;2135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6" name="Google Shape;2136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7" name="Google Shape;2137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6"/>
          <p:cNvSpPr txBox="1">
            <a:spLocks noGrp="1"/>
          </p:cNvSpPr>
          <p:nvPr>
            <p:ph type="ctrTitle" idx="4294967295"/>
          </p:nvPr>
        </p:nvSpPr>
        <p:spPr>
          <a:xfrm>
            <a:off x="1715250" y="1115044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Thanks!</a:t>
            </a:r>
            <a:endParaRPr sz="4800">
              <a:solidFill>
                <a:schemeClr val="lt1"/>
              </a:solidFill>
            </a:endParaRPr>
          </a:p>
        </p:txBody>
      </p:sp>
      <p:sp>
        <p:nvSpPr>
          <p:cNvPr id="2143" name="Google Shape;2143;p36"/>
          <p:cNvSpPr txBox="1">
            <a:spLocks noGrp="1"/>
          </p:cNvSpPr>
          <p:nvPr>
            <p:ph type="subTitle" idx="4294967295"/>
          </p:nvPr>
        </p:nvSpPr>
        <p:spPr>
          <a:xfrm>
            <a:off x="1715250" y="1811363"/>
            <a:ext cx="5713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/>
              <a:t>Any questions?</a:t>
            </a:r>
            <a:endParaRPr sz="3600" b="1"/>
          </a:p>
        </p:txBody>
      </p:sp>
      <p:sp>
        <p:nvSpPr>
          <p:cNvPr id="2144" name="Google Shape;2144;p36"/>
          <p:cNvSpPr txBox="1">
            <a:spLocks noGrp="1"/>
          </p:cNvSpPr>
          <p:nvPr>
            <p:ph type="body" idx="4294967295"/>
          </p:nvPr>
        </p:nvSpPr>
        <p:spPr>
          <a:xfrm>
            <a:off x="1715250" y="2697019"/>
            <a:ext cx="5713500" cy="9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find me at: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@username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user@mail.me</a:t>
            </a:r>
            <a:endParaRPr sz="1800"/>
          </a:p>
        </p:txBody>
      </p:sp>
      <p:sp>
        <p:nvSpPr>
          <p:cNvPr id="2145" name="Google Shape;2145;p3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Google Shape;2150;p37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2151" name="Google Shape;2151;p37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C3E50"/>
                </a:solidFill>
              </a:rPr>
              <a:t>Special thanks to all the people who made and released these awesome resources for free:</a:t>
            </a:r>
            <a:endParaRPr sz="2000">
              <a:solidFill>
                <a:srgbClr val="2C3E5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C3E50"/>
              </a:buClr>
              <a:buSzPts val="2000"/>
              <a:buChar char="✖"/>
            </a:pPr>
            <a:r>
              <a:rPr lang="en" sz="2000">
                <a:solidFill>
                  <a:srgbClr val="2C3E50"/>
                </a:solidFill>
              </a:rPr>
              <a:t>Presentation template by </a:t>
            </a:r>
            <a:r>
              <a:rPr lang="en" sz="2000" u="sng">
                <a:solidFill>
                  <a:srgbClr val="2C3E5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 sz="2000">
              <a:solidFill>
                <a:srgbClr val="2C3E50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2000"/>
              <a:buChar char="✖"/>
            </a:pPr>
            <a:r>
              <a:rPr lang="en" sz="2000">
                <a:solidFill>
                  <a:srgbClr val="2C3E50"/>
                </a:solidFill>
              </a:rPr>
              <a:t>Photographs by </a:t>
            </a:r>
            <a:r>
              <a:rPr lang="en" sz="2000" u="sng">
                <a:solidFill>
                  <a:srgbClr val="2C3E5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sz="2000">
              <a:solidFill>
                <a:srgbClr val="2C3E50"/>
              </a:solidFill>
            </a:endParaRPr>
          </a:p>
        </p:txBody>
      </p:sp>
      <p:sp>
        <p:nvSpPr>
          <p:cNvPr id="2152" name="Google Shape;2152;p3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" name="Google Shape;2157;p3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2158" name="Google Shape;2158;p38"/>
          <p:cNvSpPr txBox="1">
            <a:spLocks noGrp="1"/>
          </p:cNvSpPr>
          <p:nvPr>
            <p:ph type="body" idx="1"/>
          </p:nvPr>
        </p:nvSpPr>
        <p:spPr>
          <a:xfrm>
            <a:off x="1349671" y="1200150"/>
            <a:ext cx="6444600" cy="266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presentations uses the following typographies and colors: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✖"/>
            </a:pPr>
            <a:r>
              <a:rPr lang="en" sz="1400"/>
              <a:t>Titles: </a:t>
            </a:r>
            <a:r>
              <a:rPr lang="en" sz="1400" b="1"/>
              <a:t>Amatic SC</a:t>
            </a:r>
            <a:endParaRPr sz="14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✖"/>
            </a:pPr>
            <a:r>
              <a:rPr lang="en" sz="1400"/>
              <a:t>Body copy: </a:t>
            </a:r>
            <a:r>
              <a:rPr lang="en" sz="1400" b="1"/>
              <a:t>Merriweather</a:t>
            </a:r>
            <a:endParaRPr sz="1400" b="1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You can download the fonts on these pages: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https://www.fontsquirrel.com/fonts/amatic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hlinkClick r:id="rId4"/>
              </a:rPr>
              <a:t>https://www.fontsquirrel.com/fonts/merriweather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✖"/>
            </a:pPr>
            <a:r>
              <a:rPr lang="en" sz="1400"/>
              <a:t>Light gray </a:t>
            </a:r>
            <a:r>
              <a:rPr lang="en" sz="1400" b="1">
                <a:solidFill>
                  <a:schemeClr val="lt2"/>
                </a:solidFill>
                <a:highlight>
                  <a:schemeClr val="dk1"/>
                </a:highlight>
              </a:rPr>
              <a:t>#f5f6f7</a:t>
            </a:r>
            <a:endParaRPr sz="1400" b="1">
              <a:solidFill>
                <a:schemeClr val="lt2"/>
              </a:solidFill>
              <a:highlight>
                <a:schemeClr val="dk1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✖"/>
            </a:pPr>
            <a:r>
              <a:rPr lang="en" sz="1400"/>
              <a:t>Dark gray </a:t>
            </a:r>
            <a:r>
              <a:rPr lang="en" sz="1400" b="1">
                <a:solidFill>
                  <a:schemeClr val="accent5"/>
                </a:solidFill>
              </a:rPr>
              <a:t>#95a5a6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✖"/>
            </a:pPr>
            <a:r>
              <a:rPr lang="en" sz="1400"/>
              <a:t>Navy </a:t>
            </a:r>
            <a:r>
              <a:rPr lang="en" sz="1400" b="1"/>
              <a:t>#2c3e50</a:t>
            </a:r>
            <a:endParaRPr sz="1400" b="1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✖"/>
            </a:pPr>
            <a:r>
              <a:rPr lang="en" sz="1400"/>
              <a:t>Salmon </a:t>
            </a:r>
            <a:r>
              <a:rPr lang="en" sz="1400" b="1">
                <a:solidFill>
                  <a:schemeClr val="accent1"/>
                </a:solidFill>
              </a:rPr>
              <a:t>#f55d4b</a:t>
            </a:r>
            <a:endParaRPr sz="1400" b="1">
              <a:solidFill>
                <a:schemeClr val="accent1"/>
              </a:solidFill>
            </a:endParaRPr>
          </a:p>
        </p:txBody>
      </p:sp>
      <p:sp>
        <p:nvSpPr>
          <p:cNvPr id="2159" name="Google Shape;2159;p38"/>
          <p:cNvSpPr txBox="1"/>
          <p:nvPr/>
        </p:nvSpPr>
        <p:spPr>
          <a:xfrm>
            <a:off x="1349729" y="4571700"/>
            <a:ext cx="64446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i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 i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i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i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60" name="Google Shape;2160;p3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39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2166" name="Google Shape;2166;p39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40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2172" name="Google Shape;2172;p4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173" name="Google Shape;2173;p40"/>
          <p:cNvSpPr/>
          <p:nvPr/>
        </p:nvSpPr>
        <p:spPr>
          <a:xfrm>
            <a:off x="7120197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DEC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4" name="Google Shape;2174;p40"/>
          <p:cNvSpPr/>
          <p:nvPr/>
        </p:nvSpPr>
        <p:spPr>
          <a:xfrm>
            <a:off x="6512595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NOV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5" name="Google Shape;2175;p40"/>
          <p:cNvSpPr/>
          <p:nvPr/>
        </p:nvSpPr>
        <p:spPr>
          <a:xfrm>
            <a:off x="5904993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OCT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6" name="Google Shape;2176;p40"/>
          <p:cNvSpPr/>
          <p:nvPr/>
        </p:nvSpPr>
        <p:spPr>
          <a:xfrm>
            <a:off x="5297391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SEP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7" name="Google Shape;2177;p40"/>
          <p:cNvSpPr/>
          <p:nvPr/>
        </p:nvSpPr>
        <p:spPr>
          <a:xfrm>
            <a:off x="4689789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AUG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8" name="Google Shape;2178;p40"/>
          <p:cNvSpPr/>
          <p:nvPr/>
        </p:nvSpPr>
        <p:spPr>
          <a:xfrm>
            <a:off x="4082186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JUL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79" name="Google Shape;2179;p40"/>
          <p:cNvSpPr/>
          <p:nvPr/>
        </p:nvSpPr>
        <p:spPr>
          <a:xfrm>
            <a:off x="3474584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JUN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0" name="Google Shape;2180;p40"/>
          <p:cNvSpPr/>
          <p:nvPr/>
        </p:nvSpPr>
        <p:spPr>
          <a:xfrm>
            <a:off x="2866982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MAY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1" name="Google Shape;2181;p40"/>
          <p:cNvSpPr/>
          <p:nvPr/>
        </p:nvSpPr>
        <p:spPr>
          <a:xfrm>
            <a:off x="2259380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APR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2" name="Google Shape;2182;p40"/>
          <p:cNvSpPr/>
          <p:nvPr/>
        </p:nvSpPr>
        <p:spPr>
          <a:xfrm>
            <a:off x="1651778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MAR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3" name="Google Shape;2183;p40"/>
          <p:cNvSpPr/>
          <p:nvPr/>
        </p:nvSpPr>
        <p:spPr>
          <a:xfrm>
            <a:off x="1044176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FEB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4" name="Google Shape;2184;p40"/>
          <p:cNvSpPr/>
          <p:nvPr/>
        </p:nvSpPr>
        <p:spPr>
          <a:xfrm>
            <a:off x="436574" y="2755950"/>
            <a:ext cx="757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JAN</a:t>
            </a:r>
            <a:endParaRPr sz="10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5" name="Google Shape;2185;p40"/>
          <p:cNvSpPr/>
          <p:nvPr/>
        </p:nvSpPr>
        <p:spPr>
          <a:xfrm>
            <a:off x="0" y="2755950"/>
            <a:ext cx="586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2186" name="Google Shape;2186;p40"/>
          <p:cNvCxnSpPr/>
          <p:nvPr/>
        </p:nvCxnSpPr>
        <p:spPr>
          <a:xfrm rot="10800000">
            <a:off x="707787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87" name="Google Shape;2187;p40"/>
          <p:cNvSpPr txBox="1"/>
          <p:nvPr/>
        </p:nvSpPr>
        <p:spPr>
          <a:xfrm>
            <a:off x="670026" y="172720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88" name="Google Shape;2188;p40"/>
          <p:cNvCxnSpPr/>
          <p:nvPr/>
        </p:nvCxnSpPr>
        <p:spPr>
          <a:xfrm rot="10800000">
            <a:off x="192397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89" name="Google Shape;2189;p40"/>
          <p:cNvSpPr txBox="1"/>
          <p:nvPr/>
        </p:nvSpPr>
        <p:spPr>
          <a:xfrm>
            <a:off x="1887600" y="172720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Red is the colour of danger and courage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90" name="Google Shape;2190;p40"/>
          <p:cNvCxnSpPr/>
          <p:nvPr/>
        </p:nvCxnSpPr>
        <p:spPr>
          <a:xfrm rot="10800000">
            <a:off x="3140159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91" name="Google Shape;2191;p40"/>
          <p:cNvSpPr txBox="1"/>
          <p:nvPr/>
        </p:nvSpPr>
        <p:spPr>
          <a:xfrm>
            <a:off x="3105173" y="172720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92" name="Google Shape;2192;p40"/>
          <p:cNvCxnSpPr/>
          <p:nvPr/>
        </p:nvCxnSpPr>
        <p:spPr>
          <a:xfrm rot="10800000">
            <a:off x="4356346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93" name="Google Shape;2193;p40"/>
          <p:cNvSpPr txBox="1"/>
          <p:nvPr/>
        </p:nvSpPr>
        <p:spPr>
          <a:xfrm>
            <a:off x="4322746" y="172720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94" name="Google Shape;2194;p40"/>
          <p:cNvCxnSpPr/>
          <p:nvPr/>
        </p:nvCxnSpPr>
        <p:spPr>
          <a:xfrm rot="10800000">
            <a:off x="5572532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95" name="Google Shape;2195;p40"/>
          <p:cNvSpPr txBox="1"/>
          <p:nvPr/>
        </p:nvSpPr>
        <p:spPr>
          <a:xfrm>
            <a:off x="5540319" y="172720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96" name="Google Shape;2196;p40"/>
          <p:cNvCxnSpPr/>
          <p:nvPr/>
        </p:nvCxnSpPr>
        <p:spPr>
          <a:xfrm rot="10800000">
            <a:off x="678871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97" name="Google Shape;2197;p40"/>
          <p:cNvSpPr txBox="1"/>
          <p:nvPr/>
        </p:nvSpPr>
        <p:spPr>
          <a:xfrm>
            <a:off x="6757893" y="172720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198" name="Google Shape;2198;p40"/>
          <p:cNvCxnSpPr/>
          <p:nvPr/>
        </p:nvCxnSpPr>
        <p:spPr>
          <a:xfrm rot="10800000">
            <a:off x="1325220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199" name="Google Shape;2199;p40"/>
          <p:cNvSpPr txBox="1"/>
          <p:nvPr/>
        </p:nvSpPr>
        <p:spPr>
          <a:xfrm>
            <a:off x="1260658" y="364815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200" name="Google Shape;2200;p40"/>
          <p:cNvCxnSpPr/>
          <p:nvPr/>
        </p:nvCxnSpPr>
        <p:spPr>
          <a:xfrm rot="10800000">
            <a:off x="2541406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01" name="Google Shape;2201;p40"/>
          <p:cNvSpPr txBox="1"/>
          <p:nvPr/>
        </p:nvSpPr>
        <p:spPr>
          <a:xfrm>
            <a:off x="2485276" y="364815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202" name="Google Shape;2202;p40"/>
          <p:cNvCxnSpPr/>
          <p:nvPr/>
        </p:nvCxnSpPr>
        <p:spPr>
          <a:xfrm rot="10800000">
            <a:off x="37575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03" name="Google Shape;2203;p40"/>
          <p:cNvSpPr txBox="1"/>
          <p:nvPr/>
        </p:nvSpPr>
        <p:spPr>
          <a:xfrm>
            <a:off x="3709895" y="364815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204" name="Google Shape;2204;p40"/>
          <p:cNvCxnSpPr/>
          <p:nvPr/>
        </p:nvCxnSpPr>
        <p:spPr>
          <a:xfrm rot="10800000">
            <a:off x="4973779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05" name="Google Shape;2205;p40"/>
          <p:cNvSpPr txBox="1"/>
          <p:nvPr/>
        </p:nvSpPr>
        <p:spPr>
          <a:xfrm>
            <a:off x="4934514" y="364815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Red is the colour of danger and courage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206" name="Google Shape;2206;p40"/>
          <p:cNvCxnSpPr/>
          <p:nvPr/>
        </p:nvCxnSpPr>
        <p:spPr>
          <a:xfrm rot="10800000">
            <a:off x="6189965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07" name="Google Shape;2207;p40"/>
          <p:cNvSpPr txBox="1"/>
          <p:nvPr/>
        </p:nvSpPr>
        <p:spPr>
          <a:xfrm>
            <a:off x="6159133" y="3648150"/>
            <a:ext cx="115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208" name="Google Shape;2208;p40"/>
          <p:cNvCxnSpPr/>
          <p:nvPr/>
        </p:nvCxnSpPr>
        <p:spPr>
          <a:xfrm rot="10800000">
            <a:off x="7406151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209" name="Google Shape;2209;p40"/>
          <p:cNvSpPr txBox="1"/>
          <p:nvPr/>
        </p:nvSpPr>
        <p:spPr>
          <a:xfrm>
            <a:off x="7371367" y="3648150"/>
            <a:ext cx="952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" name="Google Shape;2214;p41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2215" name="Google Shape;2215;p4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216" name="Google Shape;2216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7" name="Google Shape;2217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18" name="Google Shape;2218;p4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2219" name="Google Shape;221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0" name="Google Shape;2220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1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1" name="Google Shape;2221;p4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2222" name="Google Shape;2222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3" name="Google Shape;2223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3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4" name="Google Shape;2224;p4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2225" name="Google Shape;222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6" name="Google Shape;2226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5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27" name="Google Shape;2227;p4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2228" name="Google Shape;2228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29" name="Google Shape;2229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6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30" name="Google Shape;2230;p4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2231" name="Google Shape;2231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32" name="Google Shape;2232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4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grpSp>
        <p:nvGrpSpPr>
          <p:cNvPr id="2233" name="Google Shape;2233;p4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2234" name="Google Shape;223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35" name="Google Shape;2235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2</a:t>
              </a:r>
              <a:endParaRPr sz="6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sp>
        <p:nvSpPr>
          <p:cNvPr id="2236" name="Google Shape;2236;p41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7" name="Google Shape;2237;p41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Red is the colour of danger and courage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8" name="Google Shape;2238;p41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39" name="Google Shape;2239;p41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40" name="Google Shape;2240;p4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41" name="Google Shape;2241;p41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715250" y="1457944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Hello!</a:t>
            </a:r>
            <a:endParaRPr sz="4800"/>
          </a:p>
        </p:txBody>
      </p:sp>
      <p:sp>
        <p:nvSpPr>
          <p:cNvPr id="1906" name="Google Shape;1906;p15"/>
          <p:cNvSpPr txBox="1">
            <a:spLocks noGrp="1"/>
          </p:cNvSpPr>
          <p:nvPr>
            <p:ph type="subTitle" idx="4294967295"/>
          </p:nvPr>
        </p:nvSpPr>
        <p:spPr>
          <a:xfrm>
            <a:off x="1715250" y="2154263"/>
            <a:ext cx="5713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/>
              <a:t>I am Jayden Smith</a:t>
            </a:r>
            <a:endParaRPr sz="3600" b="1"/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1715250" y="2811319"/>
            <a:ext cx="5713500" cy="20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find me at: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@username</a:t>
            </a:r>
            <a:endParaRPr sz="1800"/>
          </a:p>
        </p:txBody>
      </p:sp>
      <p:pic>
        <p:nvPicPr>
          <p:cNvPr id="1908" name="Google Shape;19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2900" y="628650"/>
            <a:ext cx="943800" cy="943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" name="Google Shape;2246;p42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2247" name="Google Shape;2247;p4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aphicFrame>
        <p:nvGraphicFramePr>
          <p:cNvPr id="2248" name="Google Shape;2248;p42"/>
          <p:cNvGraphicFramePr/>
          <p:nvPr/>
        </p:nvGraphicFramePr>
        <p:xfrm>
          <a:off x="536088" y="1388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{8DAEDABC-BADD-4293-A472-D3AD88E73092}</a:tableStyleId>
              </a:tblPr>
              <a:tblGrid>
                <a:gridCol w="1389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772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7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79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43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2254" name="Google Shape;2254;p4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2255" name="Google Shape;2255;p43"/>
          <p:cNvSpPr/>
          <p:nvPr/>
        </p:nvSpPr>
        <p:spPr>
          <a:xfrm>
            <a:off x="1035000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STRENGTHS</a:t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6" name="Google Shape;2256;p43"/>
          <p:cNvSpPr/>
          <p:nvPr/>
        </p:nvSpPr>
        <p:spPr>
          <a:xfrm>
            <a:off x="4651913" y="1449675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WEAKNESSES</a:t>
            </a: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7" name="Google Shape;2257;p43"/>
          <p:cNvSpPr/>
          <p:nvPr/>
        </p:nvSpPr>
        <p:spPr>
          <a:xfrm>
            <a:off x="1035000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Black is the color of ebony and of outer space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OPPORTUNITIES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8" name="Google Shape;2258;p43"/>
          <p:cNvSpPr/>
          <p:nvPr/>
        </p:nvSpPr>
        <p:spPr>
          <a:xfrm>
            <a:off x="4651913" y="2901696"/>
            <a:ext cx="3473100" cy="130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White is the color of milk and fresh snow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THREATS</a:t>
            </a:r>
            <a:endParaRPr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59" name="Google Shape;2259;p43"/>
          <p:cNvSpPr/>
          <p:nvPr/>
        </p:nvSpPr>
        <p:spPr>
          <a:xfrm>
            <a:off x="351121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43"/>
          <p:cNvSpPr/>
          <p:nvPr/>
        </p:nvSpPr>
        <p:spPr>
          <a:xfrm rot="5400000">
            <a:off x="3655058" y="1759309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43"/>
          <p:cNvSpPr/>
          <p:nvPr/>
        </p:nvSpPr>
        <p:spPr>
          <a:xfrm rot="10800000">
            <a:off x="365505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2" name="Google Shape;2262;p43"/>
          <p:cNvSpPr/>
          <p:nvPr/>
        </p:nvSpPr>
        <p:spPr>
          <a:xfrm rot="-5400000">
            <a:off x="3511218" y="1904256"/>
            <a:ext cx="1995900" cy="19959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3" name="Google Shape;2263;p43"/>
          <p:cNvSpPr/>
          <p:nvPr/>
        </p:nvSpPr>
        <p:spPr>
          <a:xfrm>
            <a:off x="4123112" y="2175625"/>
            <a:ext cx="109135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S</a:t>
            </a:r>
          </a:p>
        </p:txBody>
      </p:sp>
      <p:sp>
        <p:nvSpPr>
          <p:cNvPr id="2264" name="Google Shape;2264;p43"/>
          <p:cNvSpPr/>
          <p:nvPr/>
        </p:nvSpPr>
        <p:spPr>
          <a:xfrm>
            <a:off x="4961733" y="2181999"/>
            <a:ext cx="211131" cy="403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W</a:t>
            </a:r>
          </a:p>
        </p:txBody>
      </p:sp>
      <p:sp>
        <p:nvSpPr>
          <p:cNvPr id="2265" name="Google Shape;2265;p43"/>
          <p:cNvSpPr/>
          <p:nvPr/>
        </p:nvSpPr>
        <p:spPr>
          <a:xfrm>
            <a:off x="4094553" y="3089177"/>
            <a:ext cx="131574" cy="4089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O</a:t>
            </a:r>
          </a:p>
        </p:txBody>
      </p:sp>
      <p:sp>
        <p:nvSpPr>
          <p:cNvPr id="2266" name="Google Shape;2266;p43"/>
          <p:cNvSpPr/>
          <p:nvPr/>
        </p:nvSpPr>
        <p:spPr>
          <a:xfrm>
            <a:off x="5056079" y="3095551"/>
            <a:ext cx="110155" cy="38961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matic SC"/>
              </a:rPr>
              <a:t>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" name="Google Shape;2271;p44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Business Model Canvas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272" name="Google Shape;2272;p4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32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273" name="Google Shape;2273;p44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Key Activities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800" b="1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74" name="Google Shape;2274;p44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Key Resources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75" name="Google Shape;2275;p44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Value Propositions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76" name="Google Shape;2276;p44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Customer</a:t>
            </a:r>
            <a:b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Relationships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77" name="Google Shape;2277;p44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Channels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78" name="Google Shape;2278;p44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Customer Segments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79" name="Google Shape;2279;p44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Key Partners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800" b="1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80" name="Google Shape;2280;p44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Cost Structure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81" name="Google Shape;2281;p44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Revenue Streams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900" b="1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82" name="Google Shape;2282;p44"/>
          <p:cNvSpPr/>
          <p:nvPr/>
        </p:nvSpPr>
        <p:spPr>
          <a:xfrm>
            <a:off x="4297253" y="3732400"/>
            <a:ext cx="198541" cy="201044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3" name="Google Shape;2283;p44"/>
          <p:cNvSpPr/>
          <p:nvPr/>
        </p:nvSpPr>
        <p:spPr>
          <a:xfrm>
            <a:off x="6884808" y="543222"/>
            <a:ext cx="196873" cy="174075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44"/>
          <p:cNvSpPr/>
          <p:nvPr/>
        </p:nvSpPr>
        <p:spPr>
          <a:xfrm>
            <a:off x="1718760" y="543289"/>
            <a:ext cx="191034" cy="191868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44"/>
          <p:cNvSpPr/>
          <p:nvPr/>
        </p:nvSpPr>
        <p:spPr>
          <a:xfrm>
            <a:off x="8626235" y="543217"/>
            <a:ext cx="179355" cy="189925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44"/>
          <p:cNvSpPr/>
          <p:nvPr/>
        </p:nvSpPr>
        <p:spPr>
          <a:xfrm>
            <a:off x="8598149" y="3732570"/>
            <a:ext cx="207443" cy="152946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44"/>
          <p:cNvSpPr/>
          <p:nvPr/>
        </p:nvSpPr>
        <p:spPr>
          <a:xfrm>
            <a:off x="3443920" y="543312"/>
            <a:ext cx="189925" cy="190199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8" name="Google Shape;2288;p44"/>
          <p:cNvSpPr/>
          <p:nvPr/>
        </p:nvSpPr>
        <p:spPr>
          <a:xfrm>
            <a:off x="5137800" y="543229"/>
            <a:ext cx="219945" cy="226904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9" name="Google Shape;2289;p44"/>
          <p:cNvSpPr/>
          <p:nvPr/>
        </p:nvSpPr>
        <p:spPr>
          <a:xfrm>
            <a:off x="6828073" y="2141654"/>
            <a:ext cx="253599" cy="242754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0" name="Google Shape;2290;p44"/>
          <p:cNvSpPr/>
          <p:nvPr/>
        </p:nvSpPr>
        <p:spPr>
          <a:xfrm>
            <a:off x="3380278" y="2137889"/>
            <a:ext cx="253583" cy="230105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Google Shape;2295;p4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2296" name="Google Shape;2296;p4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2297" name="Google Shape;2297;p45"/>
          <p:cNvGrpSpPr/>
          <p:nvPr/>
        </p:nvGrpSpPr>
        <p:grpSpPr>
          <a:xfrm>
            <a:off x="1561743" y="1383183"/>
            <a:ext cx="3318570" cy="2983523"/>
            <a:chOff x="3778727" y="4460423"/>
            <a:chExt cx="720160" cy="647438"/>
          </a:xfrm>
        </p:grpSpPr>
        <p:sp>
          <p:nvSpPr>
            <p:cNvPr id="2298" name="Google Shape;2298;p45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299" name="Google Shape;2299;p45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300" name="Google Shape;2300;p45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301" name="Google Shape;2301;p45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302" name="Google Shape;2302;p45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303" name="Google Shape;2303;p45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2304" name="Google Shape;2304;p45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</p:grpSp>
      <p:cxnSp>
        <p:nvCxnSpPr>
          <p:cNvPr id="2305" name="Google Shape;2305;p45"/>
          <p:cNvCxnSpPr/>
          <p:nvPr/>
        </p:nvCxnSpPr>
        <p:spPr>
          <a:xfrm>
            <a:off x="4806943" y="1876954"/>
            <a:ext cx="972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06" name="Google Shape;2306;p45"/>
          <p:cNvSpPr txBox="1"/>
          <p:nvPr/>
        </p:nvSpPr>
        <p:spPr>
          <a:xfrm>
            <a:off x="5835664" y="1718713"/>
            <a:ext cx="1746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10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307" name="Google Shape;2307;p45"/>
          <p:cNvCxnSpPr/>
          <p:nvPr/>
        </p:nvCxnSpPr>
        <p:spPr>
          <a:xfrm>
            <a:off x="4663763" y="2319923"/>
            <a:ext cx="11154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08" name="Google Shape;2308;p45"/>
          <p:cNvSpPr txBox="1"/>
          <p:nvPr/>
        </p:nvSpPr>
        <p:spPr>
          <a:xfrm>
            <a:off x="5835664" y="2161672"/>
            <a:ext cx="1746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10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309" name="Google Shape;2309;p45"/>
          <p:cNvCxnSpPr/>
          <p:nvPr/>
        </p:nvCxnSpPr>
        <p:spPr>
          <a:xfrm>
            <a:off x="4460295" y="2762892"/>
            <a:ext cx="131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10" name="Google Shape;2310;p45"/>
          <p:cNvSpPr txBox="1"/>
          <p:nvPr/>
        </p:nvSpPr>
        <p:spPr>
          <a:xfrm>
            <a:off x="5835664" y="2604632"/>
            <a:ext cx="1746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10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311" name="Google Shape;2311;p45"/>
          <p:cNvCxnSpPr/>
          <p:nvPr/>
        </p:nvCxnSpPr>
        <p:spPr>
          <a:xfrm>
            <a:off x="4286972" y="3205838"/>
            <a:ext cx="1491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12" name="Google Shape;2312;p45"/>
          <p:cNvSpPr txBox="1"/>
          <p:nvPr/>
        </p:nvSpPr>
        <p:spPr>
          <a:xfrm>
            <a:off x="5835664" y="3047592"/>
            <a:ext cx="1746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10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313" name="Google Shape;2313;p45"/>
          <p:cNvCxnSpPr/>
          <p:nvPr/>
        </p:nvCxnSpPr>
        <p:spPr>
          <a:xfrm>
            <a:off x="4098565" y="3648806"/>
            <a:ext cx="16803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14" name="Google Shape;2314;p45"/>
          <p:cNvSpPr txBox="1"/>
          <p:nvPr/>
        </p:nvSpPr>
        <p:spPr>
          <a:xfrm>
            <a:off x="5835664" y="3490552"/>
            <a:ext cx="1746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10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315" name="Google Shape;2315;p45"/>
          <p:cNvCxnSpPr/>
          <p:nvPr/>
        </p:nvCxnSpPr>
        <p:spPr>
          <a:xfrm>
            <a:off x="3902638" y="4091752"/>
            <a:ext cx="18684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16" name="Google Shape;2316;p45"/>
          <p:cNvSpPr txBox="1"/>
          <p:nvPr/>
        </p:nvSpPr>
        <p:spPr>
          <a:xfrm>
            <a:off x="5835664" y="3933511"/>
            <a:ext cx="1746600" cy="3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Insert your content</a:t>
            </a:r>
            <a:endParaRPr sz="10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4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2322" name="Google Shape;2322;p4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2323" name="Google Shape;2323;p46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6075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24" name="Google Shape;2324;p46"/>
          <p:cNvSpPr txBox="1"/>
          <p:nvPr/>
        </p:nvSpPr>
        <p:spPr>
          <a:xfrm>
            <a:off x="860325" y="32266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Imani Jackson</a:t>
            </a:r>
            <a:br>
              <a:rPr lang="en"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JOB TITLE</a:t>
            </a:r>
            <a:endParaRPr sz="8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325" name="Google Shape;2325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6075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26" name="Google Shape;2326;p46"/>
          <p:cNvSpPr txBox="1"/>
          <p:nvPr/>
        </p:nvSpPr>
        <p:spPr>
          <a:xfrm>
            <a:off x="2840050" y="32266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Marcos Galán</a:t>
            </a:r>
            <a:br>
              <a:rPr lang="en"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JOB TITLE</a:t>
            </a:r>
            <a:endParaRPr sz="8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327" name="Google Shape;2327;p46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6075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28" name="Google Shape;2328;p46"/>
          <p:cNvSpPr txBox="1"/>
          <p:nvPr/>
        </p:nvSpPr>
        <p:spPr>
          <a:xfrm>
            <a:off x="4819775" y="32266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Ixchel Valdía</a:t>
            </a:r>
            <a:br>
              <a:rPr lang="en"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JOB TITLE</a:t>
            </a:r>
            <a:endParaRPr sz="8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329" name="Google Shape;2329;p46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6075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330" name="Google Shape;2330;p46"/>
          <p:cNvSpPr txBox="1"/>
          <p:nvPr/>
        </p:nvSpPr>
        <p:spPr>
          <a:xfrm>
            <a:off x="6799500" y="32266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Nils Årud</a:t>
            </a:r>
            <a:br>
              <a:rPr lang="en"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lang="en" sz="8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JOB TITLE</a:t>
            </a:r>
            <a:endParaRPr sz="80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rPr>
              <a:t>Blue is the colour of the clear sky and the deep sea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Google Shape;2335;p47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Competitor Matrix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2336" name="Google Shape;2336;p47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7" name="Google Shape;2337;p47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2338" name="Google Shape;2338;p47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9" name="Google Shape;2339;p47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0" name="Google Shape;2340;p47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1" name="Google Shape;2341;p47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2" name="Google Shape;2342;p47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3" name="Google Shape;2343;p47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4" name="Google Shape;2344;p47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5" name="Google Shape;2345;p47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6" name="Google Shape;2346;p47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7" name="Google Shape;2347;p47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8" name="Google Shape;2348;p47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9" name="Google Shape;2349;p47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0" name="Google Shape;2350;p47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1" name="Google Shape;2351;p47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2" name="Google Shape;2352;p47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3" name="Google Shape;2353;p47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4" name="Google Shape;2354;p47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5" name="Google Shape;2355;p47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6" name="Google Shape;2356;p47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7" name="Google Shape;2357;p47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8" name="Google Shape;2358;p47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9" name="Google Shape;2359;p47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0" name="Google Shape;2360;p47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1" name="Google Shape;2361;p47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2" name="Google Shape;2362;p47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3" name="Google Shape;2363;p47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4" name="Google Shape;2364;p47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5" name="Google Shape;2365;p47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6" name="Google Shape;2366;p47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7" name="Google Shape;2367;p47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8" name="Google Shape;2368;p47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9" name="Google Shape;2369;p47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7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1" name="Google Shape;2371;p47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2" name="Google Shape;2372;p47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3" name="Google Shape;2373;p47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4" name="Google Shape;2374;p47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5" name="Google Shape;2375;p47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6" name="Google Shape;2376;p47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7" name="Google Shape;2377;p47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8" name="Google Shape;2378;p47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9" name="Google Shape;2379;p47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0" name="Google Shape;2380;p47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1" name="Google Shape;2381;p47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2" name="Google Shape;2382;p47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3" name="Google Shape;2383;p47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84" name="Google Shape;2384;p4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35</a:t>
            </a:fld>
            <a:endParaRPr>
              <a:solidFill>
                <a:srgbClr val="FFFFFF"/>
              </a:solidFill>
            </a:endParaRPr>
          </a:p>
        </p:txBody>
      </p:sp>
      <p:grpSp>
        <p:nvGrpSpPr>
          <p:cNvPr id="2385" name="Google Shape;2385;p47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2386" name="Google Shape;2386;p47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7" name="Google Shape;2387;p47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8" name="Google Shape;2388;p47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9" name="Google Shape;2389;p47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0" name="Google Shape;2390;p47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1" name="Google Shape;2391;p47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2" name="Google Shape;2392;p47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3" name="Google Shape;2393;p47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4" name="Google Shape;2394;p47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5" name="Google Shape;2395;p47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6" name="Google Shape;2396;p47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7" name="Google Shape;2397;p47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8" name="Google Shape;2398;p47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9" name="Google Shape;2399;p47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0" name="Google Shape;2400;p47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1" name="Google Shape;2401;p47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2" name="Google Shape;2402;p47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3" name="Google Shape;2403;p47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4" name="Google Shape;2404;p47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5" name="Google Shape;2405;p47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6" name="Google Shape;2406;p47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7" name="Google Shape;2407;p47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408" name="Google Shape;2408;p47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2409" name="Google Shape;2409;p47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2410" name="Google Shape;2410;p47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LOW VALUE 1</a:t>
            </a:r>
            <a:endParaRPr sz="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1" name="Google Shape;2411;p47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HIGH VALUE 1</a:t>
            </a:r>
            <a:endParaRPr sz="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2" name="Google Shape;2412;p47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LOW VALUE 2</a:t>
            </a:r>
            <a:endParaRPr sz="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3" name="Google Shape;2413;p47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HIGH VALUE 2</a:t>
            </a:r>
            <a:endParaRPr sz="80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4" name="Google Shape;2414;p47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Our company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5" name="Google Shape;2415;p47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6" name="Google Shape;2416;p47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7" name="Google Shape;2417;p47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8" name="Google Shape;2418;p47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19" name="Google Shape;2419;p47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20" name="Google Shape;2420;p47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Competitor</a:t>
            </a:r>
            <a:endParaRPr sz="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4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2426" name="Google Shape;2426;p4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graphicFrame>
        <p:nvGraphicFramePr>
          <p:cNvPr id="2427" name="Google Shape;2427;p48"/>
          <p:cNvGraphicFramePr/>
          <p:nvPr/>
        </p:nvGraphicFramePr>
        <p:xfrm>
          <a:off x="855300" y="1322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{9F86F0B6-B751-4789-9B5D-46EEAF9DFCF4}</a:tableStyleId>
              </a:tblPr>
              <a:tblGrid>
                <a:gridCol w="83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35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SUNDAY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MONDAY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TUESDAY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WEDNESDAY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THURSDAY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FRIDAY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lt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SATURDAY</a:t>
                      </a:r>
                      <a:endParaRPr sz="600">
                        <a:solidFill>
                          <a:schemeClr val="lt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9:00 - 9:45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✔ Free time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1"/>
                          </a:solidFill>
                          <a:latin typeface="Merriweather"/>
                          <a:ea typeface="Merriweather"/>
                          <a:cs typeface="Merriweather"/>
                          <a:sym typeface="Merriweather"/>
                        </a:rPr>
                        <a:t>Task</a:t>
                      </a:r>
                      <a:endParaRPr sz="700">
                        <a:solidFill>
                          <a:schemeClr val="dk1"/>
                        </a:solidFill>
                        <a:latin typeface="Merriweather"/>
                        <a:ea typeface="Merriweather"/>
                        <a:cs typeface="Merriweather"/>
                        <a:sym typeface="Merriweather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p49"/>
          <p:cNvSpPr txBox="1"/>
          <p:nvPr/>
        </p:nvSpPr>
        <p:spPr>
          <a:xfrm>
            <a:off x="6007553" y="725725"/>
            <a:ext cx="1733400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. 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This means that you can: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Resize them without losing quality.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Merriweather"/>
              <a:buChar char="●"/>
            </a:pPr>
            <a:r>
              <a:rPr lang="en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Change fill color and opacity.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Isn’t that nice? :)</a:t>
            </a: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33" name="Google Shape;2433;p4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2434" name="Google Shape;2434;p49"/>
          <p:cNvSpPr/>
          <p:nvPr/>
        </p:nvSpPr>
        <p:spPr>
          <a:xfrm>
            <a:off x="1276218" y="672456"/>
            <a:ext cx="292701" cy="375547"/>
          </a:xfrm>
          <a:custGeom>
            <a:avLst/>
            <a:gdLst/>
            <a:ahLst/>
            <a:cxnLst/>
            <a:rect l="l" t="t" r="r" b="b"/>
            <a:pathLst>
              <a:path w="17107" h="21949" extrusionOk="0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2435;p49"/>
          <p:cNvSpPr/>
          <p:nvPr/>
        </p:nvSpPr>
        <p:spPr>
          <a:xfrm>
            <a:off x="1726254" y="724915"/>
            <a:ext cx="312275" cy="264384"/>
          </a:xfrm>
          <a:custGeom>
            <a:avLst/>
            <a:gdLst/>
            <a:ahLst/>
            <a:cxnLst/>
            <a:rect l="l" t="t" r="r" b="b"/>
            <a:pathLst>
              <a:path w="18251" h="15452" extrusionOk="0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49"/>
          <p:cNvSpPr/>
          <p:nvPr/>
        </p:nvSpPr>
        <p:spPr>
          <a:xfrm>
            <a:off x="2190047" y="725736"/>
            <a:ext cx="303087" cy="267720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49"/>
          <p:cNvSpPr/>
          <p:nvPr/>
        </p:nvSpPr>
        <p:spPr>
          <a:xfrm>
            <a:off x="2680052" y="718670"/>
            <a:ext cx="246897" cy="277285"/>
          </a:xfrm>
          <a:custGeom>
            <a:avLst/>
            <a:gdLst/>
            <a:ahLst/>
            <a:cxnLst/>
            <a:rect l="l" t="t" r="r" b="b"/>
            <a:pathLst>
              <a:path w="14430" h="16206" extrusionOk="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49"/>
          <p:cNvSpPr/>
          <p:nvPr/>
        </p:nvSpPr>
        <p:spPr>
          <a:xfrm>
            <a:off x="3155480" y="716172"/>
            <a:ext cx="210265" cy="279783"/>
          </a:xfrm>
          <a:custGeom>
            <a:avLst/>
            <a:gdLst/>
            <a:ahLst/>
            <a:cxnLst/>
            <a:rect l="l" t="t" r="r" b="b"/>
            <a:pathLst>
              <a:path w="12289" h="16352" extrusionOk="0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49"/>
          <p:cNvSpPr/>
          <p:nvPr/>
        </p:nvSpPr>
        <p:spPr>
          <a:xfrm>
            <a:off x="3556805" y="712836"/>
            <a:ext cx="324765" cy="286866"/>
          </a:xfrm>
          <a:custGeom>
            <a:avLst/>
            <a:gdLst/>
            <a:ahLst/>
            <a:cxnLst/>
            <a:rect l="l" t="t" r="r" b="b"/>
            <a:pathLst>
              <a:path w="18981" h="16766" extrusionOk="0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49"/>
          <p:cNvSpPr/>
          <p:nvPr/>
        </p:nvSpPr>
        <p:spPr>
          <a:xfrm>
            <a:off x="4040582" y="695760"/>
            <a:ext cx="278534" cy="321839"/>
          </a:xfrm>
          <a:custGeom>
            <a:avLst/>
            <a:gdLst/>
            <a:ahLst/>
            <a:cxnLst/>
            <a:rect l="l" t="t" r="r" b="b"/>
            <a:pathLst>
              <a:path w="16279" h="18810" extrusionOk="0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49"/>
          <p:cNvSpPr/>
          <p:nvPr/>
        </p:nvSpPr>
        <p:spPr>
          <a:xfrm>
            <a:off x="4478129" y="716582"/>
            <a:ext cx="324337" cy="283530"/>
          </a:xfrm>
          <a:custGeom>
            <a:avLst/>
            <a:gdLst/>
            <a:ahLst/>
            <a:cxnLst/>
            <a:rect l="l" t="t" r="r" b="b"/>
            <a:pathLst>
              <a:path w="18956" h="16571" extrusionOk="0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49"/>
          <p:cNvSpPr/>
          <p:nvPr/>
        </p:nvSpPr>
        <p:spPr>
          <a:xfrm>
            <a:off x="4955644" y="721579"/>
            <a:ext cx="286866" cy="273538"/>
          </a:xfrm>
          <a:custGeom>
            <a:avLst/>
            <a:gdLst/>
            <a:ahLst/>
            <a:cxnLst/>
            <a:rect l="l" t="t" r="r" b="b"/>
            <a:pathLst>
              <a:path w="16766" h="15987" extrusionOk="0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49"/>
          <p:cNvSpPr/>
          <p:nvPr/>
        </p:nvSpPr>
        <p:spPr>
          <a:xfrm>
            <a:off x="5420258" y="714923"/>
            <a:ext cx="278534" cy="284368"/>
          </a:xfrm>
          <a:custGeom>
            <a:avLst/>
            <a:gdLst/>
            <a:ahLst/>
            <a:cxnLst/>
            <a:rect l="l" t="t" r="r" b="b"/>
            <a:pathLst>
              <a:path w="16279" h="16620" extrusionOk="0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49"/>
          <p:cNvSpPr/>
          <p:nvPr/>
        </p:nvSpPr>
        <p:spPr>
          <a:xfrm>
            <a:off x="1279554" y="1137072"/>
            <a:ext cx="288526" cy="357223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49"/>
          <p:cNvSpPr/>
          <p:nvPr/>
        </p:nvSpPr>
        <p:spPr>
          <a:xfrm>
            <a:off x="1739583" y="1137072"/>
            <a:ext cx="288526" cy="357223"/>
          </a:xfrm>
          <a:custGeom>
            <a:avLst/>
            <a:gdLst/>
            <a:ahLst/>
            <a:cxnLst/>
            <a:rect l="l" t="t" r="r" b="b"/>
            <a:pathLst>
              <a:path w="16863" h="20878" extrusionOk="0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49"/>
          <p:cNvSpPr/>
          <p:nvPr/>
        </p:nvSpPr>
        <p:spPr>
          <a:xfrm>
            <a:off x="2191707" y="1190779"/>
            <a:ext cx="297680" cy="256051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49"/>
          <p:cNvSpPr/>
          <p:nvPr/>
        </p:nvSpPr>
        <p:spPr>
          <a:xfrm>
            <a:off x="2651325" y="1164961"/>
            <a:ext cx="297269" cy="301016"/>
          </a:xfrm>
          <a:custGeom>
            <a:avLst/>
            <a:gdLst/>
            <a:ahLst/>
            <a:cxnLst/>
            <a:rect l="l" t="t" r="r" b="b"/>
            <a:pathLst>
              <a:path w="17374" h="17593" extrusionOk="0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49"/>
          <p:cNvSpPr/>
          <p:nvPr/>
        </p:nvSpPr>
        <p:spPr>
          <a:xfrm>
            <a:off x="3113441" y="1184534"/>
            <a:ext cx="294771" cy="260637"/>
          </a:xfrm>
          <a:custGeom>
            <a:avLst/>
            <a:gdLst/>
            <a:ahLst/>
            <a:cxnLst/>
            <a:rect l="l" t="t" r="r" b="b"/>
            <a:pathLst>
              <a:path w="17228" h="15233" extrusionOk="0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49"/>
          <p:cNvSpPr/>
          <p:nvPr/>
        </p:nvSpPr>
        <p:spPr>
          <a:xfrm>
            <a:off x="3578466" y="1184534"/>
            <a:ext cx="286028" cy="263545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49"/>
          <p:cNvSpPr/>
          <p:nvPr/>
        </p:nvSpPr>
        <p:spPr>
          <a:xfrm>
            <a:off x="4045989" y="1187443"/>
            <a:ext cx="265222" cy="257728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49"/>
          <p:cNvSpPr/>
          <p:nvPr/>
        </p:nvSpPr>
        <p:spPr>
          <a:xfrm>
            <a:off x="4491457" y="1172866"/>
            <a:ext cx="293933" cy="288115"/>
          </a:xfrm>
          <a:custGeom>
            <a:avLst/>
            <a:gdLst/>
            <a:ahLst/>
            <a:cxnLst/>
            <a:rect l="l" t="t" r="r" b="b"/>
            <a:pathLst>
              <a:path w="17179" h="16839" extrusionOk="0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2452;p49"/>
          <p:cNvSpPr/>
          <p:nvPr/>
        </p:nvSpPr>
        <p:spPr>
          <a:xfrm>
            <a:off x="4921510" y="1141230"/>
            <a:ext cx="358882" cy="353475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2453;p49"/>
          <p:cNvSpPr/>
          <p:nvPr/>
        </p:nvSpPr>
        <p:spPr>
          <a:xfrm>
            <a:off x="5390281" y="1153720"/>
            <a:ext cx="336400" cy="321428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49"/>
          <p:cNvSpPr/>
          <p:nvPr/>
        </p:nvSpPr>
        <p:spPr>
          <a:xfrm>
            <a:off x="1256644" y="1663710"/>
            <a:ext cx="329761" cy="233996"/>
          </a:xfrm>
          <a:custGeom>
            <a:avLst/>
            <a:gdLst/>
            <a:ahLst/>
            <a:cxnLst/>
            <a:rect l="l" t="t" r="r" b="b"/>
            <a:pathLst>
              <a:path w="19273" h="13676" extrusionOk="0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49"/>
          <p:cNvSpPr/>
          <p:nvPr/>
        </p:nvSpPr>
        <p:spPr>
          <a:xfrm>
            <a:off x="1718350" y="1619584"/>
            <a:ext cx="327246" cy="316843"/>
          </a:xfrm>
          <a:custGeom>
            <a:avLst/>
            <a:gdLst/>
            <a:ahLst/>
            <a:cxnLst/>
            <a:rect l="l" t="t" r="r" b="b"/>
            <a:pathLst>
              <a:path w="19126" h="18518" extrusionOk="0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49"/>
          <p:cNvSpPr/>
          <p:nvPr/>
        </p:nvSpPr>
        <p:spPr>
          <a:xfrm>
            <a:off x="2190458" y="1633734"/>
            <a:ext cx="294771" cy="297697"/>
          </a:xfrm>
          <a:custGeom>
            <a:avLst/>
            <a:gdLst/>
            <a:ahLst/>
            <a:cxnLst/>
            <a:rect l="l" t="t" r="r" b="b"/>
            <a:pathLst>
              <a:path w="17228" h="17399" extrusionOk="0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49"/>
          <p:cNvSpPr/>
          <p:nvPr/>
        </p:nvSpPr>
        <p:spPr>
          <a:xfrm>
            <a:off x="2647578" y="1624580"/>
            <a:ext cx="307261" cy="306423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49"/>
          <p:cNvSpPr/>
          <p:nvPr/>
        </p:nvSpPr>
        <p:spPr>
          <a:xfrm>
            <a:off x="3117599" y="1634162"/>
            <a:ext cx="286028" cy="287277"/>
          </a:xfrm>
          <a:custGeom>
            <a:avLst/>
            <a:gdLst/>
            <a:ahLst/>
            <a:cxnLst/>
            <a:rect l="l" t="t" r="r" b="b"/>
            <a:pathLst>
              <a:path w="16717" h="16790" extrusionOk="0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49"/>
          <p:cNvSpPr/>
          <p:nvPr/>
        </p:nvSpPr>
        <p:spPr>
          <a:xfrm>
            <a:off x="3590528" y="1600438"/>
            <a:ext cx="260637" cy="354297"/>
          </a:xfrm>
          <a:custGeom>
            <a:avLst/>
            <a:gdLst/>
            <a:ahLst/>
            <a:cxnLst/>
            <a:rect l="l" t="t" r="r" b="b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49"/>
          <p:cNvSpPr/>
          <p:nvPr/>
        </p:nvSpPr>
        <p:spPr>
          <a:xfrm>
            <a:off x="4016013" y="1670794"/>
            <a:ext cx="327246" cy="211086"/>
          </a:xfrm>
          <a:custGeom>
            <a:avLst/>
            <a:gdLst/>
            <a:ahLst/>
            <a:cxnLst/>
            <a:rect l="l" t="t" r="r" b="b"/>
            <a:pathLst>
              <a:path w="19126" h="12337" extrusionOk="0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49"/>
          <p:cNvSpPr/>
          <p:nvPr/>
        </p:nvSpPr>
        <p:spPr>
          <a:xfrm>
            <a:off x="4489780" y="1625829"/>
            <a:ext cx="301444" cy="304763"/>
          </a:xfrm>
          <a:custGeom>
            <a:avLst/>
            <a:gdLst/>
            <a:ahLst/>
            <a:cxnLst/>
            <a:rect l="l" t="t" r="r" b="b"/>
            <a:pathLst>
              <a:path w="17618" h="17812" extrusionOk="0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49"/>
          <p:cNvSpPr/>
          <p:nvPr/>
        </p:nvSpPr>
        <p:spPr>
          <a:xfrm>
            <a:off x="4948988" y="1614178"/>
            <a:ext cx="303104" cy="315166"/>
          </a:xfrm>
          <a:custGeom>
            <a:avLst/>
            <a:gdLst/>
            <a:ahLst/>
            <a:cxnLst/>
            <a:rect l="l" t="t" r="r" b="b"/>
            <a:pathLst>
              <a:path w="17715" h="18420" extrusionOk="0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49"/>
          <p:cNvSpPr/>
          <p:nvPr/>
        </p:nvSpPr>
        <p:spPr>
          <a:xfrm>
            <a:off x="5394867" y="1623331"/>
            <a:ext cx="324337" cy="303925"/>
          </a:xfrm>
          <a:custGeom>
            <a:avLst/>
            <a:gdLst/>
            <a:ahLst/>
            <a:cxnLst/>
            <a:rect l="l" t="t" r="r" b="b"/>
            <a:pathLst>
              <a:path w="18956" h="17763" extrusionOk="0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49"/>
          <p:cNvSpPr/>
          <p:nvPr/>
        </p:nvSpPr>
        <p:spPr>
          <a:xfrm>
            <a:off x="1294953" y="2097511"/>
            <a:ext cx="253981" cy="277302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49"/>
          <p:cNvSpPr/>
          <p:nvPr/>
        </p:nvSpPr>
        <p:spPr>
          <a:xfrm>
            <a:off x="1743740" y="2097939"/>
            <a:ext cx="271057" cy="272699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49"/>
          <p:cNvSpPr/>
          <p:nvPr/>
        </p:nvSpPr>
        <p:spPr>
          <a:xfrm>
            <a:off x="2209193" y="2097939"/>
            <a:ext cx="271040" cy="272699"/>
          </a:xfrm>
          <a:custGeom>
            <a:avLst/>
            <a:gdLst/>
            <a:ahLst/>
            <a:cxnLst/>
            <a:rect l="l" t="t" r="r" b="b"/>
            <a:pathLst>
              <a:path w="15841" h="15938" extrusionOk="0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49"/>
          <p:cNvSpPr/>
          <p:nvPr/>
        </p:nvSpPr>
        <p:spPr>
          <a:xfrm>
            <a:off x="2665475" y="2097939"/>
            <a:ext cx="270629" cy="272699"/>
          </a:xfrm>
          <a:custGeom>
            <a:avLst/>
            <a:gdLst/>
            <a:ahLst/>
            <a:cxnLst/>
            <a:rect l="l" t="t" r="r" b="b"/>
            <a:pathLst>
              <a:path w="15817" h="15938" extrusionOk="0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49"/>
          <p:cNvSpPr/>
          <p:nvPr/>
        </p:nvSpPr>
        <p:spPr>
          <a:xfrm>
            <a:off x="3188364" y="2055473"/>
            <a:ext cx="146154" cy="360559"/>
          </a:xfrm>
          <a:custGeom>
            <a:avLst/>
            <a:gdLst/>
            <a:ahLst/>
            <a:cxnLst/>
            <a:rect l="l" t="t" r="r" b="b"/>
            <a:pathLst>
              <a:path w="8542" h="21073" extrusionOk="0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49"/>
          <p:cNvSpPr/>
          <p:nvPr/>
        </p:nvSpPr>
        <p:spPr>
          <a:xfrm>
            <a:off x="3657154" y="2057971"/>
            <a:ext cx="126580" cy="356384"/>
          </a:xfrm>
          <a:custGeom>
            <a:avLst/>
            <a:gdLst/>
            <a:ahLst/>
            <a:cxnLst/>
            <a:rect l="l" t="t" r="r" b="b"/>
            <a:pathLst>
              <a:path w="7398" h="20829" extrusionOk="0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2470;p49"/>
          <p:cNvSpPr/>
          <p:nvPr/>
        </p:nvSpPr>
        <p:spPr>
          <a:xfrm>
            <a:off x="4121340" y="2097511"/>
            <a:ext cx="115339" cy="273127"/>
          </a:xfrm>
          <a:custGeom>
            <a:avLst/>
            <a:gdLst/>
            <a:ahLst/>
            <a:cxnLst/>
            <a:rect l="l" t="t" r="r" b="b"/>
            <a:pathLst>
              <a:path w="6741" h="15963" extrusionOk="0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2471;p49"/>
          <p:cNvSpPr/>
          <p:nvPr/>
        </p:nvSpPr>
        <p:spPr>
          <a:xfrm>
            <a:off x="4505196" y="2093764"/>
            <a:ext cx="268541" cy="284368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49"/>
          <p:cNvSpPr/>
          <p:nvPr/>
        </p:nvSpPr>
        <p:spPr>
          <a:xfrm>
            <a:off x="4953984" y="2101259"/>
            <a:ext cx="294360" cy="271878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49"/>
          <p:cNvSpPr/>
          <p:nvPr/>
        </p:nvSpPr>
        <p:spPr>
          <a:xfrm>
            <a:off x="5419420" y="2055045"/>
            <a:ext cx="270629" cy="324765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49"/>
          <p:cNvSpPr/>
          <p:nvPr/>
        </p:nvSpPr>
        <p:spPr>
          <a:xfrm>
            <a:off x="1371981" y="2527993"/>
            <a:ext cx="99512" cy="336417"/>
          </a:xfrm>
          <a:custGeom>
            <a:avLst/>
            <a:gdLst/>
            <a:ahLst/>
            <a:cxnLst/>
            <a:rect l="l" t="t" r="r" b="b"/>
            <a:pathLst>
              <a:path w="5816" h="19662" extrusionOk="0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49"/>
          <p:cNvSpPr/>
          <p:nvPr/>
        </p:nvSpPr>
        <p:spPr>
          <a:xfrm>
            <a:off x="1773717" y="2515503"/>
            <a:ext cx="215261" cy="360559"/>
          </a:xfrm>
          <a:custGeom>
            <a:avLst/>
            <a:gdLst/>
            <a:ahLst/>
            <a:cxnLst/>
            <a:rect l="l" t="t" r="r" b="b"/>
            <a:pathLst>
              <a:path w="12581" h="21073" extrusionOk="0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2476;p49"/>
          <p:cNvSpPr/>
          <p:nvPr/>
        </p:nvSpPr>
        <p:spPr>
          <a:xfrm>
            <a:off x="2202520" y="2515503"/>
            <a:ext cx="281870" cy="360559"/>
          </a:xfrm>
          <a:custGeom>
            <a:avLst/>
            <a:gdLst/>
            <a:ahLst/>
            <a:cxnLst/>
            <a:rect l="l" t="t" r="r" b="b"/>
            <a:pathLst>
              <a:path w="16474" h="21073" extrusionOk="0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2477;p49"/>
          <p:cNvSpPr/>
          <p:nvPr/>
        </p:nvSpPr>
        <p:spPr>
          <a:xfrm>
            <a:off x="3088033" y="2576704"/>
            <a:ext cx="340164" cy="189853"/>
          </a:xfrm>
          <a:custGeom>
            <a:avLst/>
            <a:gdLst/>
            <a:ahLst/>
            <a:cxnLst/>
            <a:rect l="l" t="t" r="r" b="b"/>
            <a:pathLst>
              <a:path w="19881" h="11096" extrusionOk="0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2478;p49"/>
          <p:cNvSpPr/>
          <p:nvPr/>
        </p:nvSpPr>
        <p:spPr>
          <a:xfrm>
            <a:off x="2634660" y="2537146"/>
            <a:ext cx="330172" cy="312275"/>
          </a:xfrm>
          <a:custGeom>
            <a:avLst/>
            <a:gdLst/>
            <a:ahLst/>
            <a:cxnLst/>
            <a:rect l="l" t="t" r="r" b="b"/>
            <a:pathLst>
              <a:path w="19297" h="18251" extrusionOk="0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49"/>
          <p:cNvSpPr/>
          <p:nvPr/>
        </p:nvSpPr>
        <p:spPr>
          <a:xfrm>
            <a:off x="3572221" y="2545068"/>
            <a:ext cx="292273" cy="294771"/>
          </a:xfrm>
          <a:custGeom>
            <a:avLst/>
            <a:gdLst/>
            <a:ahLst/>
            <a:cxnLst/>
            <a:rect l="l" t="t" r="r" b="b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49"/>
          <p:cNvSpPr/>
          <p:nvPr/>
        </p:nvSpPr>
        <p:spPr>
          <a:xfrm>
            <a:off x="4031001" y="2547566"/>
            <a:ext cx="296020" cy="294771"/>
          </a:xfrm>
          <a:custGeom>
            <a:avLst/>
            <a:gdLst/>
            <a:ahLst/>
            <a:cxnLst/>
            <a:rect l="l" t="t" r="r" b="b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2481;p49"/>
          <p:cNvSpPr/>
          <p:nvPr/>
        </p:nvSpPr>
        <p:spPr>
          <a:xfrm>
            <a:off x="4450240" y="2547566"/>
            <a:ext cx="385523" cy="311847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49"/>
          <p:cNvSpPr/>
          <p:nvPr/>
        </p:nvSpPr>
        <p:spPr>
          <a:xfrm>
            <a:off x="4982711" y="2535077"/>
            <a:ext cx="231909" cy="322660"/>
          </a:xfrm>
          <a:custGeom>
            <a:avLst/>
            <a:gdLst/>
            <a:ahLst/>
            <a:cxnLst/>
            <a:rect l="l" t="t" r="r" b="b"/>
            <a:pathLst>
              <a:path w="13554" h="18858" extrusionOk="0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2483;p49"/>
          <p:cNvSpPr/>
          <p:nvPr/>
        </p:nvSpPr>
        <p:spPr>
          <a:xfrm>
            <a:off x="5444827" y="2551314"/>
            <a:ext cx="226485" cy="310170"/>
          </a:xfrm>
          <a:custGeom>
            <a:avLst/>
            <a:gdLst/>
            <a:ahLst/>
            <a:cxnLst/>
            <a:rect l="l" t="t" r="r" b="b"/>
            <a:pathLst>
              <a:path w="13237" h="18128" extrusionOk="0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2484;p49"/>
          <p:cNvSpPr/>
          <p:nvPr/>
        </p:nvSpPr>
        <p:spPr>
          <a:xfrm>
            <a:off x="1265815" y="3027581"/>
            <a:ext cx="327246" cy="258977"/>
          </a:xfrm>
          <a:custGeom>
            <a:avLst/>
            <a:gdLst/>
            <a:ahLst/>
            <a:cxnLst/>
            <a:rect l="l" t="t" r="r" b="b"/>
            <a:pathLst>
              <a:path w="19126" h="15136" extrusionOk="0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2485;p49"/>
          <p:cNvSpPr/>
          <p:nvPr/>
        </p:nvSpPr>
        <p:spPr>
          <a:xfrm>
            <a:off x="1722507" y="3046727"/>
            <a:ext cx="318930" cy="216510"/>
          </a:xfrm>
          <a:custGeom>
            <a:avLst/>
            <a:gdLst/>
            <a:ahLst/>
            <a:cxnLst/>
            <a:rect l="l" t="t" r="r" b="b"/>
            <a:pathLst>
              <a:path w="18640" h="12654" extrusionOk="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2486;p49"/>
          <p:cNvSpPr/>
          <p:nvPr/>
        </p:nvSpPr>
        <p:spPr>
          <a:xfrm>
            <a:off x="2191707" y="3037573"/>
            <a:ext cx="302676" cy="236494"/>
          </a:xfrm>
          <a:custGeom>
            <a:avLst/>
            <a:gdLst/>
            <a:ahLst/>
            <a:cxnLst/>
            <a:rect l="l" t="t" r="r" b="b"/>
            <a:pathLst>
              <a:path w="17690" h="13822" extrusionOk="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49"/>
          <p:cNvSpPr/>
          <p:nvPr/>
        </p:nvSpPr>
        <p:spPr>
          <a:xfrm>
            <a:off x="2649648" y="3031328"/>
            <a:ext cx="304780" cy="247736"/>
          </a:xfrm>
          <a:custGeom>
            <a:avLst/>
            <a:gdLst/>
            <a:ahLst/>
            <a:cxnLst/>
            <a:rect l="l" t="t" r="r" b="b"/>
            <a:pathLst>
              <a:path w="17813" h="14479" extrusionOk="0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2488;p49"/>
          <p:cNvSpPr/>
          <p:nvPr/>
        </p:nvSpPr>
        <p:spPr>
          <a:xfrm>
            <a:off x="3125931" y="3011344"/>
            <a:ext cx="275197" cy="277695"/>
          </a:xfrm>
          <a:custGeom>
            <a:avLst/>
            <a:gdLst/>
            <a:ahLst/>
            <a:cxnLst/>
            <a:rect l="l" t="t" r="r" b="b"/>
            <a:pathLst>
              <a:path w="16084" h="16230" extrusionOk="0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49"/>
          <p:cNvSpPr/>
          <p:nvPr/>
        </p:nvSpPr>
        <p:spPr>
          <a:xfrm>
            <a:off x="3560980" y="3046316"/>
            <a:ext cx="311008" cy="229000"/>
          </a:xfrm>
          <a:custGeom>
            <a:avLst/>
            <a:gdLst/>
            <a:ahLst/>
            <a:cxnLst/>
            <a:rect l="l" t="t" r="r" b="b"/>
            <a:pathLst>
              <a:path w="18177" h="13384" extrusionOk="0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2490;p49"/>
          <p:cNvSpPr/>
          <p:nvPr/>
        </p:nvSpPr>
        <p:spPr>
          <a:xfrm>
            <a:off x="4021847" y="3046316"/>
            <a:ext cx="310598" cy="229000"/>
          </a:xfrm>
          <a:custGeom>
            <a:avLst/>
            <a:gdLst/>
            <a:ahLst/>
            <a:cxnLst/>
            <a:rect l="l" t="t" r="r" b="b"/>
            <a:pathLst>
              <a:path w="18153" h="13384" extrusionOk="0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49"/>
          <p:cNvSpPr/>
          <p:nvPr/>
        </p:nvSpPr>
        <p:spPr>
          <a:xfrm>
            <a:off x="4490208" y="3023834"/>
            <a:ext cx="299339" cy="262296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49"/>
          <p:cNvSpPr/>
          <p:nvPr/>
        </p:nvSpPr>
        <p:spPr>
          <a:xfrm>
            <a:off x="4934821" y="2992198"/>
            <a:ext cx="328512" cy="330993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49"/>
          <p:cNvSpPr/>
          <p:nvPr/>
        </p:nvSpPr>
        <p:spPr>
          <a:xfrm>
            <a:off x="5418598" y="3010933"/>
            <a:ext cx="281442" cy="28518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49"/>
          <p:cNvSpPr/>
          <p:nvPr/>
        </p:nvSpPr>
        <p:spPr>
          <a:xfrm>
            <a:off x="1261229" y="3458884"/>
            <a:ext cx="320590" cy="31225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49"/>
          <p:cNvSpPr/>
          <p:nvPr/>
        </p:nvSpPr>
        <p:spPr>
          <a:xfrm>
            <a:off x="1707108" y="3509255"/>
            <a:ext cx="341824" cy="209016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49"/>
          <p:cNvSpPr/>
          <p:nvPr/>
        </p:nvSpPr>
        <p:spPr>
          <a:xfrm>
            <a:off x="2247484" y="3437650"/>
            <a:ext cx="200700" cy="342234"/>
          </a:xfrm>
          <a:custGeom>
            <a:avLst/>
            <a:gdLst/>
            <a:ahLst/>
            <a:cxnLst/>
            <a:rect l="l" t="t" r="r" b="b"/>
            <a:pathLst>
              <a:path w="11730" h="20002" extrusionOk="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49"/>
          <p:cNvSpPr/>
          <p:nvPr/>
        </p:nvSpPr>
        <p:spPr>
          <a:xfrm>
            <a:off x="2678803" y="3470536"/>
            <a:ext cx="251893" cy="316022"/>
          </a:xfrm>
          <a:custGeom>
            <a:avLst/>
            <a:gdLst/>
            <a:ahLst/>
            <a:cxnLst/>
            <a:rect l="l" t="t" r="r" b="b"/>
            <a:pathLst>
              <a:path w="14722" h="18470" extrusionOk="0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49"/>
          <p:cNvSpPr/>
          <p:nvPr/>
        </p:nvSpPr>
        <p:spPr>
          <a:xfrm>
            <a:off x="3119686" y="3494694"/>
            <a:ext cx="283530" cy="246470"/>
          </a:xfrm>
          <a:custGeom>
            <a:avLst/>
            <a:gdLst/>
            <a:ahLst/>
            <a:cxnLst/>
            <a:rect l="l" t="t" r="r" b="b"/>
            <a:pathLst>
              <a:path w="16571" h="14405" extrusionOk="0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49"/>
          <p:cNvSpPr/>
          <p:nvPr/>
        </p:nvSpPr>
        <p:spPr>
          <a:xfrm>
            <a:off x="3578038" y="3472623"/>
            <a:ext cx="284368" cy="284779"/>
          </a:xfrm>
          <a:custGeom>
            <a:avLst/>
            <a:gdLst/>
            <a:ahLst/>
            <a:cxnLst/>
            <a:rect l="l" t="t" r="r" b="b"/>
            <a:pathLst>
              <a:path w="16620" h="16644" extrusionOk="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49"/>
          <p:cNvSpPr/>
          <p:nvPr/>
        </p:nvSpPr>
        <p:spPr>
          <a:xfrm>
            <a:off x="4036835" y="3468876"/>
            <a:ext cx="286439" cy="293111"/>
          </a:xfrm>
          <a:custGeom>
            <a:avLst/>
            <a:gdLst/>
            <a:ahLst/>
            <a:cxnLst/>
            <a:rect l="l" t="t" r="r" b="b"/>
            <a:pathLst>
              <a:path w="16741" h="17131" extrusionOk="0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49"/>
          <p:cNvSpPr/>
          <p:nvPr/>
        </p:nvSpPr>
        <p:spPr>
          <a:xfrm>
            <a:off x="4474792" y="3471784"/>
            <a:ext cx="330582" cy="279372"/>
          </a:xfrm>
          <a:custGeom>
            <a:avLst/>
            <a:gdLst/>
            <a:ahLst/>
            <a:cxnLst/>
            <a:rect l="l" t="t" r="r" b="b"/>
            <a:pathLst>
              <a:path w="19321" h="16328" extrusionOk="0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49"/>
          <p:cNvSpPr/>
          <p:nvPr/>
        </p:nvSpPr>
        <p:spPr>
          <a:xfrm>
            <a:off x="4948988" y="3465967"/>
            <a:ext cx="301016" cy="297269"/>
          </a:xfrm>
          <a:custGeom>
            <a:avLst/>
            <a:gdLst/>
            <a:ahLst/>
            <a:cxnLst/>
            <a:rect l="l" t="t" r="r" b="b"/>
            <a:pathLst>
              <a:path w="17593" h="17374" extrusionOk="0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49"/>
          <p:cNvSpPr/>
          <p:nvPr/>
        </p:nvSpPr>
        <p:spPr>
          <a:xfrm>
            <a:off x="5416511" y="3451800"/>
            <a:ext cx="288526" cy="322677"/>
          </a:xfrm>
          <a:custGeom>
            <a:avLst/>
            <a:gdLst/>
            <a:ahLst/>
            <a:cxnLst/>
            <a:rect l="l" t="t" r="r" b="b"/>
            <a:pathLst>
              <a:path w="16863" h="18859" extrusionOk="0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49"/>
          <p:cNvSpPr/>
          <p:nvPr/>
        </p:nvSpPr>
        <p:spPr>
          <a:xfrm>
            <a:off x="1239175" y="3971800"/>
            <a:ext cx="371373" cy="209426"/>
          </a:xfrm>
          <a:custGeom>
            <a:avLst/>
            <a:gdLst/>
            <a:ahLst/>
            <a:cxnLst/>
            <a:rect l="l" t="t" r="r" b="b"/>
            <a:pathLst>
              <a:path w="21705" h="12240" extrusionOk="0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49"/>
          <p:cNvSpPr/>
          <p:nvPr/>
        </p:nvSpPr>
        <p:spPr>
          <a:xfrm>
            <a:off x="1730429" y="3916416"/>
            <a:ext cx="299357" cy="315183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49"/>
          <p:cNvSpPr/>
          <p:nvPr/>
        </p:nvSpPr>
        <p:spPr>
          <a:xfrm>
            <a:off x="2178806" y="3898519"/>
            <a:ext cx="329316" cy="339736"/>
          </a:xfrm>
          <a:custGeom>
            <a:avLst/>
            <a:gdLst/>
            <a:ahLst/>
            <a:cxnLst/>
            <a:rect l="l" t="t" r="r" b="b"/>
            <a:pathLst>
              <a:path w="19247" h="19856" extrusionOk="0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49"/>
          <p:cNvSpPr/>
          <p:nvPr/>
        </p:nvSpPr>
        <p:spPr>
          <a:xfrm>
            <a:off x="2655483" y="3927246"/>
            <a:ext cx="290613" cy="294360"/>
          </a:xfrm>
          <a:custGeom>
            <a:avLst/>
            <a:gdLst/>
            <a:ahLst/>
            <a:cxnLst/>
            <a:rect l="l" t="t" r="r" b="b"/>
            <a:pathLst>
              <a:path w="16985" h="17204" extrusionOk="0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49"/>
          <p:cNvSpPr/>
          <p:nvPr/>
        </p:nvSpPr>
        <p:spPr>
          <a:xfrm>
            <a:off x="3086373" y="3928085"/>
            <a:ext cx="349318" cy="291435"/>
          </a:xfrm>
          <a:custGeom>
            <a:avLst/>
            <a:gdLst/>
            <a:ahLst/>
            <a:cxnLst/>
            <a:rect l="l" t="t" r="r" b="b"/>
            <a:pathLst>
              <a:path w="20416" h="17033" extrusionOk="0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49"/>
          <p:cNvSpPr/>
          <p:nvPr/>
        </p:nvSpPr>
        <p:spPr>
          <a:xfrm>
            <a:off x="3585532" y="3903105"/>
            <a:ext cx="269380" cy="325997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49"/>
          <p:cNvSpPr/>
          <p:nvPr/>
        </p:nvSpPr>
        <p:spPr>
          <a:xfrm>
            <a:off x="3988534" y="3899357"/>
            <a:ext cx="386789" cy="350977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49"/>
          <p:cNvSpPr/>
          <p:nvPr/>
        </p:nvSpPr>
        <p:spPr>
          <a:xfrm>
            <a:off x="4453559" y="3893934"/>
            <a:ext cx="379705" cy="363468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49"/>
          <p:cNvSpPr/>
          <p:nvPr/>
        </p:nvSpPr>
        <p:spPr>
          <a:xfrm>
            <a:off x="4931074" y="3980954"/>
            <a:ext cx="337666" cy="195687"/>
          </a:xfrm>
          <a:custGeom>
            <a:avLst/>
            <a:gdLst/>
            <a:ahLst/>
            <a:cxnLst/>
            <a:rect l="l" t="t" r="r" b="b"/>
            <a:pathLst>
              <a:path w="19735" h="11437" extrusionOk="0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49"/>
          <p:cNvSpPr/>
          <p:nvPr/>
        </p:nvSpPr>
        <p:spPr>
          <a:xfrm>
            <a:off x="5436495" y="3945143"/>
            <a:ext cx="251893" cy="276463"/>
          </a:xfrm>
          <a:custGeom>
            <a:avLst/>
            <a:gdLst/>
            <a:ahLst/>
            <a:cxnLst/>
            <a:rect l="l" t="t" r="r" b="b"/>
            <a:pathLst>
              <a:path w="14722" h="16158" extrusionOk="0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49"/>
          <p:cNvSpPr/>
          <p:nvPr/>
        </p:nvSpPr>
        <p:spPr>
          <a:xfrm>
            <a:off x="6007541" y="2607501"/>
            <a:ext cx="358882" cy="353475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49"/>
          <p:cNvSpPr/>
          <p:nvPr/>
        </p:nvSpPr>
        <p:spPr>
          <a:xfrm>
            <a:off x="6803927" y="2607493"/>
            <a:ext cx="865009" cy="852080"/>
          </a:xfrm>
          <a:custGeom>
            <a:avLst/>
            <a:gdLst/>
            <a:ahLst/>
            <a:cxnLst/>
            <a:rect l="l" t="t" r="r" b="b"/>
            <a:pathLst>
              <a:path w="20975" h="20659" extrusionOk="0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49"/>
          <p:cNvSpPr/>
          <p:nvPr/>
        </p:nvSpPr>
        <p:spPr>
          <a:xfrm>
            <a:off x="6152154" y="2772578"/>
            <a:ext cx="341824" cy="209016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49"/>
          <p:cNvSpPr/>
          <p:nvPr/>
        </p:nvSpPr>
        <p:spPr>
          <a:xfrm>
            <a:off x="7152500" y="3005410"/>
            <a:ext cx="823893" cy="503849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2" name="Google Shape;2522;p50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2523" name="Google Shape;2523;p50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4" name="Google Shape;2524;p50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5" name="Google Shape;2525;p50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6" name="Google Shape;2526;p50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7" name="Google Shape;2527;p50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8" name="Google Shape;2528;p50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29" name="Google Shape;2529;p50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2530" name="Google Shape;2530;p50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1" name="Google Shape;2531;p50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2" name="Google Shape;2532;p50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3" name="Google Shape;2533;p50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4" name="Google Shape;2534;p50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2535" name="Google Shape;2535;p50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6" name="Google Shape;2536;p50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7" name="Google Shape;2537;p50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8" name="Google Shape;2538;p50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2539" name="Google Shape;2539;p50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0" name="Google Shape;2540;p50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1" name="Google Shape;2541;p50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2" name="Google Shape;2542;p50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3" name="Google Shape;2543;p50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4" name="Google Shape;2544;p50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2545" name="Google Shape;2545;p50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6" name="Google Shape;2546;p50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7" name="Google Shape;2547;p50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8" name="Google Shape;2548;p50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2549" name="Google Shape;2549;p50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0" name="Google Shape;2550;p50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1" name="Google Shape;2551;p50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2" name="Google Shape;2552;p50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53" name="Google Shape;2553;p50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2554" name="Google Shape;2554;p50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5" name="Google Shape;2555;p50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6" name="Google Shape;2556;p50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7" name="Google Shape;2557;p50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8" name="Google Shape;2558;p50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59" name="Google Shape;2559;p50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2560" name="Google Shape;2560;p50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1" name="Google Shape;2561;p50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2" name="Google Shape;2562;p50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3" name="Google Shape;2563;p50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4" name="Google Shape;2564;p50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5" name="Google Shape;2565;p50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6" name="Google Shape;2566;p50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2567" name="Google Shape;2567;p50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8" name="Google Shape;2568;p50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9" name="Google Shape;2569;p50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2570" name="Google Shape;2570;p50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1" name="Google Shape;2571;p50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2" name="Google Shape;2572;p50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3" name="Google Shape;2573;p50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2574" name="Google Shape;2574;p50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5" name="Google Shape;2575;p50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6" name="Google Shape;2576;p50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7" name="Google Shape;2577;p50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8" name="Google Shape;2578;p50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9" name="Google Shape;2579;p50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0" name="Google Shape;2580;p50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2581" name="Google Shape;2581;p50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2" name="Google Shape;2582;p50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3" name="Google Shape;2583;p50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4" name="Google Shape;2584;p50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5" name="Google Shape;2585;p50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6" name="Google Shape;2586;p50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2587" name="Google Shape;2587;p50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50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50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0" name="Google Shape;2590;p50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2591" name="Google Shape;2591;p50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2592" name="Google Shape;2592;p50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3" name="Google Shape;2593;p50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4" name="Google Shape;2594;p50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5" name="Google Shape;2595;p50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6" name="Google Shape;2596;p50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7" name="Google Shape;2597;p50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8" name="Google Shape;2598;p50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9" name="Google Shape;2599;p50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0" name="Google Shape;2600;p50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1" name="Google Shape;2601;p50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02" name="Google Shape;2602;p50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50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50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50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50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50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8" name="Google Shape;2608;p50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2609" name="Google Shape;2609;p50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50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50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50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13" name="Google Shape;2613;p50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2614" name="Google Shape;2614;p50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50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50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50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50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19" name="Google Shape;2619;p50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2620" name="Google Shape;2620;p50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50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50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3" name="Google Shape;2623;p50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4" name="Google Shape;2624;p50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50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26" name="Google Shape;2626;p50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2627" name="Google Shape;2627;p50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50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50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50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31" name="Google Shape;2631;p50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2632" name="Google Shape;2632;p50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50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50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50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36" name="Google Shape;2636;p50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2637" name="Google Shape;2637;p50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50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50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50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50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42" name="Google Shape;2642;p50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2643" name="Google Shape;2643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4" name="Google Shape;2644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5" name="Google Shape;2645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6" name="Google Shape;2646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7" name="Google Shape;2647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8" name="Google Shape;2648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9" name="Google Shape;2649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0" name="Google Shape;2650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1" name="Google Shape;2651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2" name="Google Shape;2652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653" name="Google Shape;2653;p50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2654" name="Google Shape;2654;p50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50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50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57" name="Google Shape;2657;p50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2658" name="Google Shape;2658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9" name="Google Shape;2659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0" name="Google Shape;2660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1" name="Google Shape;2661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2" name="Google Shape;2662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3" name="Google Shape;2663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4" name="Google Shape;2664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5" name="Google Shape;2665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6" name="Google Shape;2666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7" name="Google Shape;2667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668" name="Google Shape;2668;p50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2669" name="Google Shape;2669;p50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50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50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50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673" name="Google Shape;2673;p50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2674" name="Google Shape;2674;p50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5" name="Google Shape;2675;p50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6" name="Google Shape;2676;p50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7" name="Google Shape;2677;p50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8" name="Google Shape;2678;p50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9" name="Google Shape;2679;p50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0" name="Google Shape;2680;p50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1" name="Google Shape;2681;p50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2" name="Google Shape;2682;p50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83" name="Google Shape;2683;p50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684" name="Google Shape;2684;p50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2685" name="Google Shape;2685;p50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50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50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50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50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50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50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2" name="Google Shape;2692;p50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2693" name="Google Shape;2693;p50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50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50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50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97" name="Google Shape;2697;p50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2698" name="Google Shape;2698;p50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50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50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50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2" name="Google Shape;2702;p50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2703" name="Google Shape;2703;p50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50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50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50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50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08" name="Google Shape;2708;p50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2709" name="Google Shape;2709;p50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50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50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50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50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50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5" name="Google Shape;2715;p50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2716" name="Google Shape;2716;p50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50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50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19" name="Google Shape;2719;p50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2720" name="Google Shape;2720;p50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50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50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50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50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5" name="Google Shape;2725;p50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2726" name="Google Shape;2726;p50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7" name="Google Shape;2727;p50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8" name="Google Shape;2728;p50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9" name="Google Shape;2729;p50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0" name="Google Shape;2730;p50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1" name="Google Shape;2731;p50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2" name="Google Shape;2732;p50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2733" name="Google Shape;2733;p50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4" name="Google Shape;2734;p50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5" name="Google Shape;2735;p50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6" name="Google Shape;2736;p50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2737" name="Google Shape;2737;p50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8" name="Google Shape;2738;p50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9" name="Google Shape;2739;p50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50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1" name="Google Shape;2741;p50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2742" name="Google Shape;2742;p50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3" name="Google Shape;2743;p50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4" name="Google Shape;2744;p50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5" name="Google Shape;2745;p50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6" name="Google Shape;2746;p50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7" name="Google Shape;2747;p50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8" name="Google Shape;2748;p50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2749" name="Google Shape;2749;p50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0" name="Google Shape;2750;p50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50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50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50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50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50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56" name="Google Shape;2756;p50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2757" name="Google Shape;2757;p50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50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50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50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1" name="Google Shape;2761;p50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2762" name="Google Shape;2762;p50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50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50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5" name="Google Shape;2765;p50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2766" name="Google Shape;2766;p50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50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50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9" name="Google Shape;2769;p50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2770" name="Google Shape;2770;p50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1" name="Google Shape;2771;p50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2" name="Google Shape;2772;p50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4" name="Google Shape;2774;p50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2775" name="Google Shape;2775;p50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50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8" name="Google Shape;2778;p50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9" name="Google Shape;2779;p50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2780" name="Google Shape;2780;p50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1" name="Google Shape;2781;p50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2" name="Google Shape;2782;p50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3" name="Google Shape;2783;p50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4" name="Google Shape;2784;p50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85" name="Google Shape;2785;p50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2786" name="Google Shape;2786;p50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7" name="Google Shape;2787;p50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8" name="Google Shape;2788;p50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9" name="Google Shape;2789;p50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0" name="Google Shape;2790;p50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1" name="Google Shape;2791;p50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92" name="Google Shape;2792;p50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2793" name="Google Shape;2793;p50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4" name="Google Shape;2794;p50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5" name="Google Shape;2795;p50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6" name="Google Shape;2796;p50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7" name="Google Shape;2797;p50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8" name="Google Shape;2798;p50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9" name="Google Shape;2799;p50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0" name="Google Shape;2800;p50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2801" name="Google Shape;2801;p50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2" name="Google Shape;2802;p50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3" name="Google Shape;2803;p50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4" name="Google Shape;2804;p50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5" name="Google Shape;2805;p50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6" name="Google Shape;2806;p50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7" name="Google Shape;2807;p50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8" name="Google Shape;2808;p50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9" name="Google Shape;2809;p50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0" name="Google Shape;2810;p50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1" name="Google Shape;2811;p50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2" name="Google Shape;2812;p50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13" name="Google Shape;2813;p50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2814" name="Google Shape;2814;p50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5" name="Google Shape;2815;p50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6" name="Google Shape;2816;p50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7" name="Google Shape;2817;p50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18" name="Google Shape;2818;p50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2819" name="Google Shape;2819;p50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0" name="Google Shape;2820;p50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1" name="Google Shape;2821;p50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22" name="Google Shape;2822;p50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2823" name="Google Shape;2823;p50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4" name="Google Shape;2824;p50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5" name="Google Shape;2825;p50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6" name="Google Shape;2826;p50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7" name="Google Shape;2827;p50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8" name="Google Shape;2828;p50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29" name="Google Shape;2829;p50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2830" name="Google Shape;2830;p50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1" name="Google Shape;2831;p50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2" name="Google Shape;2832;p50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3" name="Google Shape;2833;p50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4" name="Google Shape;2834;p50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5" name="Google Shape;2835;p50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6" name="Google Shape;2836;p50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7" name="Google Shape;2837;p50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8" name="Google Shape;2838;p50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2839" name="Google Shape;2839;p50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0" name="Google Shape;2840;p50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1" name="Google Shape;2841;p50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2" name="Google Shape;2842;p50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3" name="Google Shape;2843;p50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4" name="Google Shape;2844;p50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5" name="Google Shape;2845;p50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6" name="Google Shape;2846;p50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7" name="Google Shape;2847;p50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8" name="Google Shape;2848;p50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9" name="Google Shape;2849;p50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0" name="Google Shape;2850;p50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1" name="Google Shape;2851;p50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2852" name="Google Shape;2852;p50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3" name="Google Shape;2853;p50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4" name="Google Shape;2854;p50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5" name="Google Shape;2855;p50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6" name="Google Shape;2856;p50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7" name="Google Shape;2857;p50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8" name="Google Shape;2858;p50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9" name="Google Shape;2859;p50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0" name="Google Shape;2860;p50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1" name="Google Shape;2861;p50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2" name="Google Shape;2862;p50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3" name="Google Shape;2863;p50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4" name="Google Shape;2864;p50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2865" name="Google Shape;2865;p50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6" name="Google Shape;2866;p50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7" name="Google Shape;2867;p50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8" name="Google Shape;2868;p50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9" name="Google Shape;2869;p50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0" name="Google Shape;2870;p50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1" name="Google Shape;2871;p50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2" name="Google Shape;2872;p50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3" name="Google Shape;2873;p50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4" name="Google Shape;2874;p50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5" name="Google Shape;2875;p50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6" name="Google Shape;2876;p50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77" name="Google Shape;2877;p50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2878" name="Google Shape;2878;p50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9" name="Google Shape;2879;p50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0" name="Google Shape;2880;p50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1" name="Google Shape;2881;p50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2" name="Google Shape;2882;p50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3" name="Google Shape;2883;p50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84" name="Google Shape;2884;p50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2885" name="Google Shape;2885;p50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6" name="Google Shape;2886;p50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7" name="Google Shape;2887;p50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8" name="Google Shape;2888;p50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9" name="Google Shape;2889;p50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0" name="Google Shape;2890;p50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1" name="Google Shape;2891;p50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2" name="Google Shape;2892;p50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3" name="Google Shape;2893;p50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4" name="Google Shape;2894;p50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5" name="Google Shape;2895;p50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6" name="Google Shape;2896;p50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7" name="Google Shape;2897;p50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8" name="Google Shape;2898;p50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9" name="Google Shape;2899;p50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0" name="Google Shape;2900;p50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2901" name="Google Shape;2901;p50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2" name="Google Shape;2902;p50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3" name="Google Shape;2903;p50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4" name="Google Shape;2904;p50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5" name="Google Shape;2905;p50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2906" name="Google Shape;2906;p50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2907" name="Google Shape;2907;p50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8" name="Google Shape;2908;p50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9" name="Google Shape;2909;p50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0" name="Google Shape;2910;p50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2911" name="Google Shape;2911;p50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2" name="Google Shape;2912;p50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3" name="Google Shape;2913;p50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4" name="Google Shape;2914;p50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2915" name="Google Shape;2915;p50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6" name="Google Shape;2916;p50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7" name="Google Shape;2917;p50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8" name="Google Shape;2918;p50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2919" name="Google Shape;2919;p50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0" name="Google Shape;2920;p50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1" name="Google Shape;2921;p50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922" name="Google Shape;2922;p50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2923" name="Google Shape;2923;p50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4" name="Google Shape;2924;p50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5" name="Google Shape;2925;p50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6" name="Google Shape;2926;p50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7" name="Google Shape;2927;p50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8" name="Google Shape;2928;p50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9" name="Google Shape;2929;p50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0" name="Google Shape;2930;p50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1" name="Google Shape;2931;p50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2932" name="Google Shape;2932;p50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3" name="Google Shape;2933;p50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4" name="Google Shape;2934;p50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5" name="Google Shape;2935;p50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6" name="Google Shape;2936;p50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7" name="Google Shape;2937;p50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8" name="Google Shape;2938;p50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9" name="Google Shape;2939;p50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0" name="Google Shape;2940;p50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1" name="Google Shape;2941;p50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2" name="Google Shape;2942;p50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3" name="Google Shape;2943;p50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4" name="Google Shape;2944;p50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5" name="Google Shape;2945;p50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6" name="Google Shape;2946;p50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7" name="Google Shape;2947;p50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8" name="Google Shape;2948;p50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9" name="Google Shape;2949;p50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0" name="Google Shape;2950;p50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1" name="Google Shape;2951;p50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2" name="Google Shape;2952;p50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3" name="Google Shape;2953;p50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4" name="Google Shape;2954;p50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5" name="Google Shape;2955;p50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6" name="Google Shape;2956;p50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2957" name="Google Shape;2957;p50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2958" name="Google Shape;2958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9" name="Google Shape;2959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60" name="Google Shape;2960;p50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2961" name="Google Shape;2961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2" name="Google Shape;2962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63" name="Google Shape;2963;p50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2964" name="Google Shape;2964;p50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5" name="Google Shape;2965;p50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966" name="Google Shape;2966;p50"/>
          <p:cNvSpPr txBox="1">
            <a:spLocks noGrp="1"/>
          </p:cNvSpPr>
          <p:nvPr>
            <p:ph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2967" name="Google Shape;2967;p5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" name="Google Shape;2972;p51"/>
          <p:cNvSpPr txBox="1"/>
          <p:nvPr/>
        </p:nvSpPr>
        <p:spPr>
          <a:xfrm>
            <a:off x="1089100" y="914300"/>
            <a:ext cx="6676800" cy="1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You can also use any emoji as an icon!</a:t>
            </a:r>
            <a:endParaRPr sz="1200"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And of course it resizes without losing quality.</a:t>
            </a:r>
            <a:endParaRPr sz="12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How? Follow Google instructions https://twitter.com/googledocs/status/730087240156643328</a:t>
            </a:r>
            <a:endParaRPr sz="12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73" name="Google Shape;2973;p51"/>
          <p:cNvSpPr txBox="1"/>
          <p:nvPr/>
        </p:nvSpPr>
        <p:spPr>
          <a:xfrm>
            <a:off x="1088967" y="2180739"/>
            <a:ext cx="6676800" cy="19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chemeClr val="dk1"/>
                </a:highlight>
                <a:latin typeface="Merriweather"/>
                <a:ea typeface="Merriweather"/>
                <a:cs typeface="Merriweather"/>
                <a:sym typeface="Merriweather"/>
              </a:rPr>
              <a:t> and many more...</a:t>
            </a:r>
            <a:endParaRPr sz="2400">
              <a:solidFill>
                <a:srgbClr val="FFFFFF"/>
              </a:solidFill>
              <a:highlight>
                <a:schemeClr val="dk1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74" name="Google Shape;2974;p5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16"/>
          <p:cNvSpPr txBox="1">
            <a:spLocks noGrp="1"/>
          </p:cNvSpPr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915" name="Google Shape;1915;p16"/>
          <p:cNvSpPr txBox="1">
            <a:spLocks noGrp="1"/>
          </p:cNvSpPr>
          <p:nvPr>
            <p:ph type="subTitle" idx="1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1916" name="Google Shape;1916;p1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9" name="Google Shape;2979;p5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0" name="Google Shape;2980;p52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81" name="Google Shape;2981;p52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2982" name="Google Shape;2982;p52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2983" name="Google Shape;2983;p52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84" name="Google Shape;2984;p52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985" name="Google Shape;2985;p52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2986" name="Google Shape;2986;p52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87" name="Google Shape;2987;p52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988" name="Google Shape;2988;p52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2989" name="Google Shape;2989;p52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90" name="Google Shape;2990;p52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2991" name="Google Shape;2991;p52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2992" name="Google Shape;2992;p52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2993" name="Google Shape;2993;p52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2994" name="Google Shape;2994;p5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17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1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928" name="Google Shape;1928;p18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✖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929" name="Google Shape;1929;p1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1374150" y="2444138"/>
            <a:ext cx="6395700" cy="9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BIG CONCEPT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1935" name="Google Shape;1935;p19"/>
          <p:cNvSpPr txBox="1">
            <a:spLocks noGrp="1"/>
          </p:cNvSpPr>
          <p:nvPr>
            <p:ph type="subTitle" idx="4294967295"/>
          </p:nvPr>
        </p:nvSpPr>
        <p:spPr>
          <a:xfrm>
            <a:off x="1374150" y="3240109"/>
            <a:ext cx="639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/>
              <a:t>Bring the attention of your audience over a key concept using icons or illustrations</a:t>
            </a:r>
            <a:endParaRPr sz="2200"/>
          </a:p>
        </p:txBody>
      </p:sp>
      <p:sp>
        <p:nvSpPr>
          <p:cNvPr id="1936" name="Google Shape;1936;p19"/>
          <p:cNvSpPr/>
          <p:nvPr/>
        </p:nvSpPr>
        <p:spPr>
          <a:xfrm>
            <a:off x="3515725" y="299100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39482" y="743625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20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944" name="Google Shape;1944;p20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945" name="Google Shape;1945;p20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946" name="Google Shape;1946;p2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1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952" name="Google Shape;1952;p21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953" name="Google Shape;1953;p21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954" name="Google Shape;1954;p21"/>
          <p:cNvSpPr txBox="1">
            <a:spLocks noGrp="1"/>
          </p:cNvSpPr>
          <p:nvPr>
            <p:ph type="body" idx="3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5" name="Google Shape;1955;p2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1624</Words>
  <Application>Microsoft Office PowerPoint</Application>
  <PresentationFormat>如螢幕大小 (16:9)</PresentationFormat>
  <Paragraphs>383</Paragraphs>
  <Slides>40</Slides>
  <Notes>40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40</vt:i4>
      </vt:variant>
    </vt:vector>
  </HeadingPairs>
  <TitlesOfParts>
    <vt:vector size="46" baseType="lpstr">
      <vt:lpstr>Amatic SC</vt:lpstr>
      <vt:lpstr>Merriweather</vt:lpstr>
      <vt:lpstr>Montserrat</vt:lpstr>
      <vt:lpstr>Arial</vt:lpstr>
      <vt:lpstr>Calibri</vt:lpstr>
      <vt:lpstr>Nathaniel template</vt:lpstr>
      <vt:lpstr>電神阿宏 與他的小夥伴</vt:lpstr>
      <vt:lpstr>INSTRUCTIONS FOR USE</vt:lpstr>
      <vt:lpstr>Hello!</vt:lpstr>
      <vt:lpstr>1. Transition headline</vt:lpstr>
      <vt:lpstr>PowerPoint 簡報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Want big impact Use big image.</vt:lpstr>
      <vt:lpstr>Use charts to explain your ideas</vt:lpstr>
      <vt:lpstr>Or use diagrams to explain complex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簡報</vt:lpstr>
      <vt:lpstr>PowerPoint 簡報</vt:lpstr>
      <vt:lpstr>PowerPoint 簡報</vt:lpstr>
      <vt:lpstr>PowerPoint 簡報</vt:lpstr>
      <vt:lpstr>Thanks!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簡報</vt:lpstr>
      <vt:lpstr>Diagrams and infographics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電神阿宏 與他的小夥伴</dc:title>
  <dc:creator>吳櫂廷</dc:creator>
  <cp:lastModifiedBy>吳櫂廷</cp:lastModifiedBy>
  <cp:revision>1</cp:revision>
  <dcterms:modified xsi:type="dcterms:W3CDTF">2022-05-22T06:28:54Z</dcterms:modified>
</cp:coreProperties>
</file>